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4.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0.jpg" ContentType="image/jpeg"/>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817" r:id="rId2"/>
    <p:sldMasterId id="2147483858" r:id="rId3"/>
    <p:sldMasterId id="2147483906" r:id="rId4"/>
    <p:sldMasterId id="2147483911" r:id="rId5"/>
  </p:sldMasterIdLst>
  <p:notesMasterIdLst>
    <p:notesMasterId r:id="rId34"/>
  </p:notesMasterIdLst>
  <p:handoutMasterIdLst>
    <p:handoutMasterId r:id="rId35"/>
  </p:handoutMasterIdLst>
  <p:sldIdLst>
    <p:sldId id="257" r:id="rId6"/>
    <p:sldId id="271" r:id="rId7"/>
    <p:sldId id="272" r:id="rId8"/>
    <p:sldId id="273" r:id="rId9"/>
    <p:sldId id="315" r:id="rId10"/>
    <p:sldId id="313" r:id="rId11"/>
    <p:sldId id="314" r:id="rId12"/>
    <p:sldId id="280" r:id="rId13"/>
    <p:sldId id="281" r:id="rId14"/>
    <p:sldId id="282" r:id="rId15"/>
    <p:sldId id="283" r:id="rId16"/>
    <p:sldId id="284" r:id="rId17"/>
    <p:sldId id="288" r:id="rId18"/>
    <p:sldId id="298" r:id="rId19"/>
    <p:sldId id="306" r:id="rId20"/>
    <p:sldId id="307" r:id="rId21"/>
    <p:sldId id="274" r:id="rId22"/>
    <p:sldId id="259" r:id="rId23"/>
    <p:sldId id="279" r:id="rId24"/>
    <p:sldId id="260" r:id="rId25"/>
    <p:sldId id="275" r:id="rId26"/>
    <p:sldId id="266" r:id="rId27"/>
    <p:sldId id="264" r:id="rId28"/>
    <p:sldId id="269" r:id="rId29"/>
    <p:sldId id="276" r:id="rId30"/>
    <p:sldId id="277" r:id="rId31"/>
    <p:sldId id="278" r:id="rId32"/>
    <p:sldId id="258" r:id="rId33"/>
  </p:sldIdLst>
  <p:sldSz cx="8640763" cy="6480175"/>
  <p:notesSz cx="6797675" cy="9928225"/>
  <p:defaultTextStyle>
    <a:defPPr>
      <a:defRPr lang="en-US"/>
    </a:defPPr>
    <a:lvl1pPr algn="l" defTabSz="852315" rtl="0" fontAlgn="base">
      <a:spcBef>
        <a:spcPct val="0"/>
      </a:spcBef>
      <a:spcAft>
        <a:spcPct val="0"/>
      </a:spcAft>
      <a:defRPr sz="1700" kern="1200">
        <a:solidFill>
          <a:schemeClr val="tx1"/>
        </a:solidFill>
        <a:latin typeface="Arial" charset="0"/>
        <a:ea typeface="+mn-ea"/>
        <a:cs typeface="Arial" charset="0"/>
      </a:defRPr>
    </a:lvl1pPr>
    <a:lvl2pPr marL="425363" indent="31744" algn="l" defTabSz="852315" rtl="0" fontAlgn="base">
      <a:spcBef>
        <a:spcPct val="0"/>
      </a:spcBef>
      <a:spcAft>
        <a:spcPct val="0"/>
      </a:spcAft>
      <a:defRPr sz="1700" kern="1200">
        <a:solidFill>
          <a:schemeClr val="tx1"/>
        </a:solidFill>
        <a:latin typeface="Arial" charset="0"/>
        <a:ea typeface="+mn-ea"/>
        <a:cs typeface="Arial" charset="0"/>
      </a:defRPr>
    </a:lvl2pPr>
    <a:lvl3pPr marL="852315" indent="61900" algn="l" defTabSz="852315" rtl="0" fontAlgn="base">
      <a:spcBef>
        <a:spcPct val="0"/>
      </a:spcBef>
      <a:spcAft>
        <a:spcPct val="0"/>
      </a:spcAft>
      <a:defRPr sz="1700" kern="1200">
        <a:solidFill>
          <a:schemeClr val="tx1"/>
        </a:solidFill>
        <a:latin typeface="Arial" charset="0"/>
        <a:ea typeface="+mn-ea"/>
        <a:cs typeface="Arial" charset="0"/>
      </a:defRPr>
    </a:lvl3pPr>
    <a:lvl4pPr marL="1279264" indent="92056" algn="l" defTabSz="852315" rtl="0" fontAlgn="base">
      <a:spcBef>
        <a:spcPct val="0"/>
      </a:spcBef>
      <a:spcAft>
        <a:spcPct val="0"/>
      </a:spcAft>
      <a:defRPr sz="1700" kern="1200">
        <a:solidFill>
          <a:schemeClr val="tx1"/>
        </a:solidFill>
        <a:latin typeface="Arial" charset="0"/>
        <a:ea typeface="+mn-ea"/>
        <a:cs typeface="Arial" charset="0"/>
      </a:defRPr>
    </a:lvl4pPr>
    <a:lvl5pPr marL="1706216" indent="122213" algn="l" defTabSz="852315" rtl="0" fontAlgn="base">
      <a:spcBef>
        <a:spcPct val="0"/>
      </a:spcBef>
      <a:spcAft>
        <a:spcPct val="0"/>
      </a:spcAft>
      <a:defRPr sz="1700" kern="1200">
        <a:solidFill>
          <a:schemeClr val="tx1"/>
        </a:solidFill>
        <a:latin typeface="Arial" charset="0"/>
        <a:ea typeface="+mn-ea"/>
        <a:cs typeface="Arial" charset="0"/>
      </a:defRPr>
    </a:lvl5pPr>
    <a:lvl6pPr marL="2285535" algn="l" defTabSz="914214" rtl="0" eaLnBrk="1" latinLnBrk="0" hangingPunct="1">
      <a:defRPr sz="1700" kern="1200">
        <a:solidFill>
          <a:schemeClr val="tx1"/>
        </a:solidFill>
        <a:latin typeface="Arial" charset="0"/>
        <a:ea typeface="+mn-ea"/>
        <a:cs typeface="Arial" charset="0"/>
      </a:defRPr>
    </a:lvl6pPr>
    <a:lvl7pPr marL="2742641" algn="l" defTabSz="914214" rtl="0" eaLnBrk="1" latinLnBrk="0" hangingPunct="1">
      <a:defRPr sz="1700" kern="1200">
        <a:solidFill>
          <a:schemeClr val="tx1"/>
        </a:solidFill>
        <a:latin typeface="Arial" charset="0"/>
        <a:ea typeface="+mn-ea"/>
        <a:cs typeface="Arial" charset="0"/>
      </a:defRPr>
    </a:lvl7pPr>
    <a:lvl8pPr marL="3199748" algn="l" defTabSz="914214" rtl="0" eaLnBrk="1" latinLnBrk="0" hangingPunct="1">
      <a:defRPr sz="1700" kern="1200">
        <a:solidFill>
          <a:schemeClr val="tx1"/>
        </a:solidFill>
        <a:latin typeface="Arial" charset="0"/>
        <a:ea typeface="+mn-ea"/>
        <a:cs typeface="Arial" charset="0"/>
      </a:defRPr>
    </a:lvl8pPr>
    <a:lvl9pPr marL="3656855" algn="l" defTabSz="914214" rtl="0" eaLnBrk="1" latinLnBrk="0" hangingPunct="1">
      <a:defRPr sz="17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041">
          <p15:clr>
            <a:srgbClr val="A4A3A4"/>
          </p15:clr>
        </p15:guide>
        <p15:guide id="2" pos="272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clrMode="gray"/>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7" autoAdjust="0"/>
    <p:restoredTop sz="87481" autoAdjust="0"/>
  </p:normalViewPr>
  <p:slideViewPr>
    <p:cSldViewPr snapToObjects="1">
      <p:cViewPr varScale="1">
        <p:scale>
          <a:sx n="105" d="100"/>
          <a:sy n="105" d="100"/>
        </p:scale>
        <p:origin x="904" y="192"/>
      </p:cViewPr>
      <p:guideLst>
        <p:guide orient="horz" pos="2041"/>
        <p:guide pos="2721"/>
      </p:guideLst>
    </p:cSldViewPr>
  </p:slideViewPr>
  <p:notesTextViewPr>
    <p:cViewPr>
      <p:scale>
        <a:sx n="1" d="1"/>
        <a:sy n="1" d="1"/>
      </p:scale>
      <p:origin x="0" y="-24"/>
    </p:cViewPr>
  </p:notesTextViewPr>
  <p:notesViewPr>
    <p:cSldViewPr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defTabSz="853318" fontAlgn="auto">
              <a:spcBef>
                <a:spcPts val="0"/>
              </a:spcBef>
              <a:spcAft>
                <a:spcPts val="0"/>
              </a:spcAft>
              <a:defRPr sz="1200">
                <a:latin typeface="+mn-lt"/>
                <a:cs typeface="+mn-cs"/>
              </a:defRPr>
            </a:lvl1pPr>
          </a:lstStyle>
          <a:p>
            <a:pPr>
              <a:defRPr/>
            </a:pPr>
            <a:r>
              <a:rPr lang="en-GB"/>
              <a:t>Uncontrolled copy when printed</a:t>
            </a:r>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defTabSz="853318" fontAlgn="auto">
              <a:spcBef>
                <a:spcPts val="0"/>
              </a:spcBef>
              <a:spcAft>
                <a:spcPts val="0"/>
              </a:spcAft>
              <a:defRPr sz="1200">
                <a:latin typeface="+mn-lt"/>
                <a:cs typeface="+mn-cs"/>
              </a:defRPr>
            </a:lvl1pPr>
          </a:lstStyle>
          <a:p>
            <a:pPr>
              <a:defRPr/>
            </a:pPr>
            <a:fld id="{F092C1AC-1BC2-4BDC-9FEB-C0CA41DBA732}" type="datetimeFigureOut">
              <a:rPr lang="en-GB"/>
              <a:pPr>
                <a:defRPr/>
              </a:pPr>
              <a:t>17/05/2018</a:t>
            </a:fld>
            <a:endParaRPr lang="en-GB"/>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defTabSz="853318" fontAlgn="auto">
              <a:spcBef>
                <a:spcPts val="0"/>
              </a:spcBef>
              <a:spcAft>
                <a:spcPts val="0"/>
              </a:spcAft>
              <a:defRPr sz="1200">
                <a:latin typeface="+mn-lt"/>
                <a:cs typeface="+mn-cs"/>
              </a:defRPr>
            </a:lvl1pPr>
          </a:lstStyle>
          <a:p>
            <a:pPr>
              <a:defRPr/>
            </a:pPr>
            <a:r>
              <a:rPr lang="en-GB"/>
              <a:t>© Crown copyright 2013 Dstl</a:t>
            </a:r>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defTabSz="853318" fontAlgn="auto">
              <a:spcBef>
                <a:spcPts val="0"/>
              </a:spcBef>
              <a:spcAft>
                <a:spcPts val="0"/>
              </a:spcAft>
              <a:defRPr sz="1200">
                <a:latin typeface="+mn-lt"/>
                <a:cs typeface="+mn-cs"/>
              </a:defRPr>
            </a:lvl1pPr>
          </a:lstStyle>
          <a:p>
            <a:pPr>
              <a:defRPr/>
            </a:pPr>
            <a:fld id="{8AF3D85F-169D-423A-832E-2D3F0D4F4DAF}" type="slidenum">
              <a:rPr lang="en-GB"/>
              <a:pPr>
                <a:defRPr/>
              </a:pPr>
              <a:t>‹#›</a:t>
            </a:fld>
            <a:endParaRPr lang="en-GB"/>
          </a:p>
        </p:txBody>
      </p:sp>
    </p:spTree>
    <p:extLst>
      <p:ext uri="{BB962C8B-B14F-4D97-AF65-F5344CB8AC3E}">
        <p14:creationId xmlns:p14="http://schemas.microsoft.com/office/powerpoint/2010/main" val="2187202699"/>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defTabSz="853318" fontAlgn="auto">
              <a:spcBef>
                <a:spcPts val="0"/>
              </a:spcBef>
              <a:spcAft>
                <a:spcPts val="0"/>
              </a:spcAft>
              <a:defRPr sz="1200">
                <a:latin typeface="Arial" pitchFamily="34" charset="0"/>
                <a:cs typeface="Arial" pitchFamily="34" charset="0"/>
              </a:defRPr>
            </a:lvl1pPr>
          </a:lstStyle>
          <a:p>
            <a:pPr>
              <a:defRPr/>
            </a:pPr>
            <a:r>
              <a:rPr lang="en-GB"/>
              <a:t>Uncontrolled copy when printed</a:t>
            </a:r>
            <a:endParaRPr lang="en-GB" dirty="0"/>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defTabSz="853318" fontAlgn="auto">
              <a:spcBef>
                <a:spcPts val="0"/>
              </a:spcBef>
              <a:spcAft>
                <a:spcPts val="0"/>
              </a:spcAft>
              <a:defRPr sz="1200">
                <a:latin typeface="Arial" pitchFamily="34" charset="0"/>
                <a:cs typeface="Arial" pitchFamily="34" charset="0"/>
              </a:defRPr>
            </a:lvl1pPr>
          </a:lstStyle>
          <a:p>
            <a:pPr>
              <a:defRPr/>
            </a:pPr>
            <a:fld id="{C0CFD039-3BE8-40DE-9EB9-3DA10E6D880C}" type="datetimeFigureOut">
              <a:rPr lang="en-GB"/>
              <a:pPr>
                <a:defRPr/>
              </a:pPr>
              <a:t>17/05/2018</a:t>
            </a:fld>
            <a:endParaRPr lang="en-GB" dirty="0"/>
          </a:p>
        </p:txBody>
      </p:sp>
      <p:sp>
        <p:nvSpPr>
          <p:cNvPr id="4" name="Slide Image Placeholder 3"/>
          <p:cNvSpPr>
            <a:spLocks noGrp="1" noRot="1" noChangeAspect="1"/>
          </p:cNvSpPr>
          <p:nvPr>
            <p:ph type="sldImg" idx="2"/>
          </p:nvPr>
        </p:nvSpPr>
        <p:spPr>
          <a:xfrm>
            <a:off x="1444625" y="742950"/>
            <a:ext cx="3908425" cy="2930525"/>
          </a:xfrm>
          <a:prstGeom prst="rect">
            <a:avLst/>
          </a:prstGeom>
          <a:noFill/>
          <a:ln w="12700">
            <a:solidFill>
              <a:prstClr val="black"/>
            </a:solidFill>
          </a:ln>
        </p:spPr>
        <p:txBody>
          <a:bodyPr vert="horz" lIns="91440" tIns="45720" rIns="91440" bIns="45720" rtlCol="0" anchor="ctr"/>
          <a:lstStyle/>
          <a:p>
            <a:pPr lvl="0"/>
            <a:endParaRPr lang="en-GB" noProof="0"/>
          </a:p>
        </p:txBody>
      </p:sp>
      <p:sp>
        <p:nvSpPr>
          <p:cNvPr id="5" name="Notes Placeholder 4"/>
          <p:cNvSpPr>
            <a:spLocks noGrp="1"/>
          </p:cNvSpPr>
          <p:nvPr>
            <p:ph type="body" sz="quarter" idx="3"/>
          </p:nvPr>
        </p:nvSpPr>
        <p:spPr>
          <a:xfrm>
            <a:off x="282575" y="3870325"/>
            <a:ext cx="6232525" cy="5313363"/>
          </a:xfrm>
          <a:prstGeom prst="rect">
            <a:avLst/>
          </a:prstGeom>
        </p:spPr>
        <p:txBody>
          <a:bodyPr vert="horz" wrap="square" lIns="91440" tIns="45720" rIns="91440" bIns="45720" numCol="1" anchor="t" anchorCtr="0" compatLnSpc="1">
            <a:prstTxWarp prst="textNoShape">
              <a:avLst/>
            </a:prstTxWarp>
            <a:norm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defTabSz="853318" fontAlgn="auto">
              <a:spcBef>
                <a:spcPts val="0"/>
              </a:spcBef>
              <a:spcAft>
                <a:spcPts val="0"/>
              </a:spcAft>
              <a:defRPr sz="1200">
                <a:latin typeface="Arial" pitchFamily="34" charset="0"/>
                <a:cs typeface="Arial" pitchFamily="34" charset="0"/>
              </a:defRPr>
            </a:lvl1pPr>
          </a:lstStyle>
          <a:p>
            <a:pPr>
              <a:defRPr/>
            </a:pPr>
            <a:r>
              <a:rPr lang="en-GB"/>
              <a:t>© Crown copyright 2013 Dstl</a:t>
            </a:r>
          </a:p>
        </p:txBody>
      </p:sp>
      <p:sp>
        <p:nvSpPr>
          <p:cNvPr id="7" name="Slide Number Placeholder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defTabSz="853318" fontAlgn="auto">
              <a:spcBef>
                <a:spcPts val="0"/>
              </a:spcBef>
              <a:spcAft>
                <a:spcPts val="0"/>
              </a:spcAft>
              <a:defRPr sz="1200">
                <a:latin typeface="Arial" pitchFamily="34" charset="0"/>
                <a:cs typeface="Arial" pitchFamily="34" charset="0"/>
              </a:defRPr>
            </a:lvl1pPr>
          </a:lstStyle>
          <a:p>
            <a:pPr>
              <a:defRPr/>
            </a:pPr>
            <a:fld id="{977B8D5F-03AC-4F23-9808-FCC75FBFDDF9}" type="slidenum">
              <a:rPr lang="en-GB"/>
              <a:pPr>
                <a:defRPr/>
              </a:pPr>
              <a:t>‹#›</a:t>
            </a:fld>
            <a:endParaRPr lang="en-GB" dirty="0"/>
          </a:p>
        </p:txBody>
      </p:sp>
    </p:spTree>
    <p:extLst>
      <p:ext uri="{BB962C8B-B14F-4D97-AF65-F5344CB8AC3E}">
        <p14:creationId xmlns:p14="http://schemas.microsoft.com/office/powerpoint/2010/main" val="1315381645"/>
      </p:ext>
    </p:extLst>
  </p:cSld>
  <p:clrMap bg1="lt1" tx1="dk1" bg2="lt2" tx2="dk2" accent1="accent1" accent2="accent2" accent3="accent3" accent4="accent4" accent5="accent5" accent6="accent6" hlink="hlink" folHlink="folHlink"/>
  <p:hf/>
  <p:notesStyle>
    <a:lvl1pPr algn="l" defTabSz="852315" rtl="0" eaLnBrk="0" fontAlgn="base" hangingPunct="0">
      <a:spcBef>
        <a:spcPct val="30000"/>
      </a:spcBef>
      <a:spcAft>
        <a:spcPct val="0"/>
      </a:spcAft>
      <a:defRPr sz="1100" kern="1200">
        <a:solidFill>
          <a:schemeClr val="tx1"/>
        </a:solidFill>
        <a:latin typeface="Arial" pitchFamily="34" charset="0"/>
        <a:ea typeface="+mn-ea"/>
        <a:cs typeface="Arial" pitchFamily="34" charset="0"/>
      </a:defRPr>
    </a:lvl1pPr>
    <a:lvl2pPr marL="425363" algn="l" defTabSz="852315" rtl="0" eaLnBrk="0" fontAlgn="base" hangingPunct="0">
      <a:spcBef>
        <a:spcPct val="30000"/>
      </a:spcBef>
      <a:spcAft>
        <a:spcPct val="0"/>
      </a:spcAft>
      <a:defRPr sz="1100" kern="1200">
        <a:solidFill>
          <a:schemeClr val="tx1"/>
        </a:solidFill>
        <a:latin typeface="Arial" pitchFamily="34" charset="0"/>
        <a:ea typeface="+mn-ea"/>
        <a:cs typeface="Arial" pitchFamily="34" charset="0"/>
      </a:defRPr>
    </a:lvl2pPr>
    <a:lvl3pPr marL="852315" algn="l" defTabSz="852315" rtl="0" eaLnBrk="0" fontAlgn="base" hangingPunct="0">
      <a:spcBef>
        <a:spcPct val="30000"/>
      </a:spcBef>
      <a:spcAft>
        <a:spcPct val="0"/>
      </a:spcAft>
      <a:defRPr sz="1100" kern="1200">
        <a:solidFill>
          <a:schemeClr val="tx1"/>
        </a:solidFill>
        <a:latin typeface="Arial" pitchFamily="34" charset="0"/>
        <a:ea typeface="+mn-ea"/>
        <a:cs typeface="Arial" pitchFamily="34" charset="0"/>
      </a:defRPr>
    </a:lvl3pPr>
    <a:lvl4pPr marL="1279264" algn="l" defTabSz="852315" rtl="0" eaLnBrk="0" fontAlgn="base" hangingPunct="0">
      <a:spcBef>
        <a:spcPct val="30000"/>
      </a:spcBef>
      <a:spcAft>
        <a:spcPct val="0"/>
      </a:spcAft>
      <a:defRPr sz="1100" kern="1200">
        <a:solidFill>
          <a:schemeClr val="tx1"/>
        </a:solidFill>
        <a:latin typeface="Arial" pitchFamily="34" charset="0"/>
        <a:ea typeface="+mn-ea"/>
        <a:cs typeface="Arial" pitchFamily="34" charset="0"/>
      </a:defRPr>
    </a:lvl4pPr>
    <a:lvl5pPr marL="1706216" algn="l" defTabSz="852315" rtl="0" eaLnBrk="0" fontAlgn="base" hangingPunct="0">
      <a:spcBef>
        <a:spcPct val="30000"/>
      </a:spcBef>
      <a:spcAft>
        <a:spcPct val="0"/>
      </a:spcAft>
      <a:defRPr sz="1100" kern="1200">
        <a:solidFill>
          <a:schemeClr val="tx1"/>
        </a:solidFill>
        <a:latin typeface="Arial" pitchFamily="34" charset="0"/>
        <a:ea typeface="+mn-ea"/>
        <a:cs typeface="Arial" pitchFamily="34" charset="0"/>
      </a:defRPr>
    </a:lvl5pPr>
    <a:lvl6pPr marL="2132861" algn="l" defTabSz="853144" rtl="0" eaLnBrk="1" latinLnBrk="0" hangingPunct="1">
      <a:defRPr sz="1100" kern="1200">
        <a:solidFill>
          <a:schemeClr val="tx1"/>
        </a:solidFill>
        <a:latin typeface="+mn-lt"/>
        <a:ea typeface="+mn-ea"/>
        <a:cs typeface="+mn-cs"/>
      </a:defRPr>
    </a:lvl6pPr>
    <a:lvl7pPr marL="2559432" algn="l" defTabSz="853144" rtl="0" eaLnBrk="1" latinLnBrk="0" hangingPunct="1">
      <a:defRPr sz="1100" kern="1200">
        <a:solidFill>
          <a:schemeClr val="tx1"/>
        </a:solidFill>
        <a:latin typeface="+mn-lt"/>
        <a:ea typeface="+mn-ea"/>
        <a:cs typeface="+mn-cs"/>
      </a:defRPr>
    </a:lvl7pPr>
    <a:lvl8pPr marL="2986005" algn="l" defTabSz="853144" rtl="0" eaLnBrk="1" latinLnBrk="0" hangingPunct="1">
      <a:defRPr sz="1100" kern="1200">
        <a:solidFill>
          <a:schemeClr val="tx1"/>
        </a:solidFill>
        <a:latin typeface="+mn-lt"/>
        <a:ea typeface="+mn-ea"/>
        <a:cs typeface="+mn-cs"/>
      </a:defRPr>
    </a:lvl8pPr>
    <a:lvl9pPr marL="3412577" algn="l" defTabSz="853144"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xfrm>
            <a:off x="1444625" y="742950"/>
            <a:ext cx="3908425" cy="2930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a:latin typeface="Arial" charset="0"/>
                <a:cs typeface="Arial" charset="0"/>
              </a:rPr>
              <a:t>This slide may be shown at the beginning of the presentation.</a:t>
            </a:r>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100">
                <a:solidFill>
                  <a:schemeClr val="tx1"/>
                </a:solidFill>
                <a:latin typeface="Arial" charset="0"/>
                <a:cs typeface="Arial" charset="0"/>
              </a:defRPr>
            </a:lvl1pPr>
            <a:lvl2pPr marL="742950" indent="-285750" eaLnBrk="0" hangingPunct="0">
              <a:spcBef>
                <a:spcPct val="30000"/>
              </a:spcBef>
              <a:defRPr sz="1100">
                <a:solidFill>
                  <a:schemeClr val="tx1"/>
                </a:solidFill>
                <a:latin typeface="Arial" charset="0"/>
                <a:cs typeface="Arial" charset="0"/>
              </a:defRPr>
            </a:lvl2pPr>
            <a:lvl3pPr marL="1143000" indent="-228600" eaLnBrk="0" hangingPunct="0">
              <a:spcBef>
                <a:spcPct val="30000"/>
              </a:spcBef>
              <a:defRPr sz="1100">
                <a:solidFill>
                  <a:schemeClr val="tx1"/>
                </a:solidFill>
                <a:latin typeface="Arial" charset="0"/>
                <a:cs typeface="Arial" charset="0"/>
              </a:defRPr>
            </a:lvl3pPr>
            <a:lvl4pPr marL="1600200" indent="-228600" eaLnBrk="0" hangingPunct="0">
              <a:spcBef>
                <a:spcPct val="30000"/>
              </a:spcBef>
              <a:defRPr sz="1100">
                <a:solidFill>
                  <a:schemeClr val="tx1"/>
                </a:solidFill>
                <a:latin typeface="Arial" charset="0"/>
                <a:cs typeface="Arial" charset="0"/>
              </a:defRPr>
            </a:lvl4pPr>
            <a:lvl5pPr marL="2057400" indent="-228600" eaLnBrk="0" hangingPunct="0">
              <a:spcBef>
                <a:spcPct val="30000"/>
              </a:spcBef>
              <a:defRPr sz="1100">
                <a:solidFill>
                  <a:schemeClr val="tx1"/>
                </a:solidFill>
                <a:latin typeface="Arial" charset="0"/>
                <a:cs typeface="Arial" charset="0"/>
              </a:defRPr>
            </a:lvl5pPr>
            <a:lvl6pPr marL="2514600" indent="-228600" defTabSz="852488" eaLnBrk="0" fontAlgn="base" hangingPunct="0">
              <a:spcBef>
                <a:spcPct val="30000"/>
              </a:spcBef>
              <a:spcAft>
                <a:spcPct val="0"/>
              </a:spcAft>
              <a:defRPr sz="1100">
                <a:solidFill>
                  <a:schemeClr val="tx1"/>
                </a:solidFill>
                <a:latin typeface="Arial" charset="0"/>
                <a:cs typeface="Arial" charset="0"/>
              </a:defRPr>
            </a:lvl6pPr>
            <a:lvl7pPr marL="2971800" indent="-228600" defTabSz="852488" eaLnBrk="0" fontAlgn="base" hangingPunct="0">
              <a:spcBef>
                <a:spcPct val="30000"/>
              </a:spcBef>
              <a:spcAft>
                <a:spcPct val="0"/>
              </a:spcAft>
              <a:defRPr sz="1100">
                <a:solidFill>
                  <a:schemeClr val="tx1"/>
                </a:solidFill>
                <a:latin typeface="Arial" charset="0"/>
                <a:cs typeface="Arial" charset="0"/>
              </a:defRPr>
            </a:lvl7pPr>
            <a:lvl8pPr marL="3429000" indent="-228600" defTabSz="852488" eaLnBrk="0" fontAlgn="base" hangingPunct="0">
              <a:spcBef>
                <a:spcPct val="30000"/>
              </a:spcBef>
              <a:spcAft>
                <a:spcPct val="0"/>
              </a:spcAft>
              <a:defRPr sz="1100">
                <a:solidFill>
                  <a:schemeClr val="tx1"/>
                </a:solidFill>
                <a:latin typeface="Arial" charset="0"/>
                <a:cs typeface="Arial" charset="0"/>
              </a:defRPr>
            </a:lvl8pPr>
            <a:lvl9pPr marL="3886200" indent="-228600" defTabSz="852488" eaLnBrk="0" fontAlgn="base" hangingPunct="0">
              <a:spcBef>
                <a:spcPct val="30000"/>
              </a:spcBef>
              <a:spcAft>
                <a:spcPct val="0"/>
              </a:spcAft>
              <a:defRPr sz="1100">
                <a:solidFill>
                  <a:schemeClr val="tx1"/>
                </a:solidFill>
                <a:latin typeface="Arial" charset="0"/>
                <a:cs typeface="Arial" charset="0"/>
              </a:defRPr>
            </a:lvl9pPr>
          </a:lstStyle>
          <a:p>
            <a:pPr defTabSz="852488" eaLnBrk="1" fontAlgn="base" hangingPunct="1">
              <a:spcBef>
                <a:spcPct val="0"/>
              </a:spcBef>
              <a:spcAft>
                <a:spcPct val="0"/>
              </a:spcAft>
            </a:pPr>
            <a:fld id="{E0D0B191-5E17-41A3-8EDE-B024C35445B1}" type="slidenum">
              <a:rPr lang="en-GB" altLang="en-US" sz="1200" smtClean="0"/>
              <a:pPr defTabSz="852488" eaLnBrk="1" fontAlgn="base" hangingPunct="1">
                <a:spcBef>
                  <a:spcPct val="0"/>
                </a:spcBef>
                <a:spcAft>
                  <a:spcPct val="0"/>
                </a:spcAft>
              </a:pPr>
              <a:t>1</a:t>
            </a:fld>
            <a:endParaRPr lang="en-GB" altLang="en-US" sz="1200"/>
          </a:p>
        </p:txBody>
      </p:sp>
      <p:sp>
        <p:nvSpPr>
          <p:cNvPr id="16389"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100">
                <a:solidFill>
                  <a:schemeClr val="tx1"/>
                </a:solidFill>
                <a:latin typeface="Arial" charset="0"/>
                <a:cs typeface="Arial" charset="0"/>
              </a:defRPr>
            </a:lvl1pPr>
            <a:lvl2pPr marL="742950" indent="-285750" eaLnBrk="0" hangingPunct="0">
              <a:spcBef>
                <a:spcPct val="30000"/>
              </a:spcBef>
              <a:defRPr sz="1100">
                <a:solidFill>
                  <a:schemeClr val="tx1"/>
                </a:solidFill>
                <a:latin typeface="Arial" charset="0"/>
                <a:cs typeface="Arial" charset="0"/>
              </a:defRPr>
            </a:lvl2pPr>
            <a:lvl3pPr marL="1143000" indent="-228600" eaLnBrk="0" hangingPunct="0">
              <a:spcBef>
                <a:spcPct val="30000"/>
              </a:spcBef>
              <a:defRPr sz="1100">
                <a:solidFill>
                  <a:schemeClr val="tx1"/>
                </a:solidFill>
                <a:latin typeface="Arial" charset="0"/>
                <a:cs typeface="Arial" charset="0"/>
              </a:defRPr>
            </a:lvl3pPr>
            <a:lvl4pPr marL="1600200" indent="-228600" eaLnBrk="0" hangingPunct="0">
              <a:spcBef>
                <a:spcPct val="30000"/>
              </a:spcBef>
              <a:defRPr sz="1100">
                <a:solidFill>
                  <a:schemeClr val="tx1"/>
                </a:solidFill>
                <a:latin typeface="Arial" charset="0"/>
                <a:cs typeface="Arial" charset="0"/>
              </a:defRPr>
            </a:lvl4pPr>
            <a:lvl5pPr marL="2057400" indent="-228600" eaLnBrk="0" hangingPunct="0">
              <a:spcBef>
                <a:spcPct val="30000"/>
              </a:spcBef>
              <a:defRPr sz="1100">
                <a:solidFill>
                  <a:schemeClr val="tx1"/>
                </a:solidFill>
                <a:latin typeface="Arial" charset="0"/>
                <a:cs typeface="Arial" charset="0"/>
              </a:defRPr>
            </a:lvl5pPr>
            <a:lvl6pPr marL="2514600" indent="-228600" defTabSz="852488" eaLnBrk="0" fontAlgn="base" hangingPunct="0">
              <a:spcBef>
                <a:spcPct val="30000"/>
              </a:spcBef>
              <a:spcAft>
                <a:spcPct val="0"/>
              </a:spcAft>
              <a:defRPr sz="1100">
                <a:solidFill>
                  <a:schemeClr val="tx1"/>
                </a:solidFill>
                <a:latin typeface="Arial" charset="0"/>
                <a:cs typeface="Arial" charset="0"/>
              </a:defRPr>
            </a:lvl6pPr>
            <a:lvl7pPr marL="2971800" indent="-228600" defTabSz="852488" eaLnBrk="0" fontAlgn="base" hangingPunct="0">
              <a:spcBef>
                <a:spcPct val="30000"/>
              </a:spcBef>
              <a:spcAft>
                <a:spcPct val="0"/>
              </a:spcAft>
              <a:defRPr sz="1100">
                <a:solidFill>
                  <a:schemeClr val="tx1"/>
                </a:solidFill>
                <a:latin typeface="Arial" charset="0"/>
                <a:cs typeface="Arial" charset="0"/>
              </a:defRPr>
            </a:lvl7pPr>
            <a:lvl8pPr marL="3429000" indent="-228600" defTabSz="852488" eaLnBrk="0" fontAlgn="base" hangingPunct="0">
              <a:spcBef>
                <a:spcPct val="30000"/>
              </a:spcBef>
              <a:spcAft>
                <a:spcPct val="0"/>
              </a:spcAft>
              <a:defRPr sz="1100">
                <a:solidFill>
                  <a:schemeClr val="tx1"/>
                </a:solidFill>
                <a:latin typeface="Arial" charset="0"/>
                <a:cs typeface="Arial" charset="0"/>
              </a:defRPr>
            </a:lvl8pPr>
            <a:lvl9pPr marL="3886200" indent="-228600" defTabSz="852488" eaLnBrk="0" fontAlgn="base" hangingPunct="0">
              <a:spcBef>
                <a:spcPct val="30000"/>
              </a:spcBef>
              <a:spcAft>
                <a:spcPct val="0"/>
              </a:spcAft>
              <a:defRPr sz="1100">
                <a:solidFill>
                  <a:schemeClr val="tx1"/>
                </a:solidFill>
                <a:latin typeface="Arial" charset="0"/>
                <a:cs typeface="Arial" charset="0"/>
              </a:defRPr>
            </a:lvl9pPr>
          </a:lstStyle>
          <a:p>
            <a:pPr defTabSz="852488" eaLnBrk="1" fontAlgn="base" hangingPunct="1">
              <a:spcBef>
                <a:spcPct val="0"/>
              </a:spcBef>
              <a:spcAft>
                <a:spcPct val="0"/>
              </a:spcAft>
            </a:pPr>
            <a:fld id="{40E5EAAB-6226-4D04-B370-4A15946FF65F}" type="datetime1">
              <a:rPr lang="en-GB" altLang="en-US" sz="1200" smtClean="0"/>
              <a:pPr defTabSz="852488" eaLnBrk="1" fontAlgn="base" hangingPunct="1">
                <a:spcBef>
                  <a:spcPct val="0"/>
                </a:spcBef>
                <a:spcAft>
                  <a:spcPct val="0"/>
                </a:spcAft>
              </a:pPr>
              <a:t>17/05/2018</a:t>
            </a:fld>
            <a:endParaRPr lang="en-GB" altLang="en-US" sz="1200"/>
          </a:p>
        </p:txBody>
      </p:sp>
      <p:sp>
        <p:nvSpPr>
          <p:cNvPr id="16390"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100">
                <a:solidFill>
                  <a:schemeClr val="tx1"/>
                </a:solidFill>
                <a:latin typeface="Arial" charset="0"/>
                <a:cs typeface="Arial" charset="0"/>
              </a:defRPr>
            </a:lvl1pPr>
            <a:lvl2pPr marL="742950" indent="-285750" eaLnBrk="0" hangingPunct="0">
              <a:spcBef>
                <a:spcPct val="30000"/>
              </a:spcBef>
              <a:defRPr sz="1100">
                <a:solidFill>
                  <a:schemeClr val="tx1"/>
                </a:solidFill>
                <a:latin typeface="Arial" charset="0"/>
                <a:cs typeface="Arial" charset="0"/>
              </a:defRPr>
            </a:lvl2pPr>
            <a:lvl3pPr marL="1143000" indent="-228600" eaLnBrk="0" hangingPunct="0">
              <a:spcBef>
                <a:spcPct val="30000"/>
              </a:spcBef>
              <a:defRPr sz="1100">
                <a:solidFill>
                  <a:schemeClr val="tx1"/>
                </a:solidFill>
                <a:latin typeface="Arial" charset="0"/>
                <a:cs typeface="Arial" charset="0"/>
              </a:defRPr>
            </a:lvl3pPr>
            <a:lvl4pPr marL="1600200" indent="-228600" eaLnBrk="0" hangingPunct="0">
              <a:spcBef>
                <a:spcPct val="30000"/>
              </a:spcBef>
              <a:defRPr sz="1100">
                <a:solidFill>
                  <a:schemeClr val="tx1"/>
                </a:solidFill>
                <a:latin typeface="Arial" charset="0"/>
                <a:cs typeface="Arial" charset="0"/>
              </a:defRPr>
            </a:lvl4pPr>
            <a:lvl5pPr marL="2057400" indent="-228600" eaLnBrk="0" hangingPunct="0">
              <a:spcBef>
                <a:spcPct val="30000"/>
              </a:spcBef>
              <a:defRPr sz="1100">
                <a:solidFill>
                  <a:schemeClr val="tx1"/>
                </a:solidFill>
                <a:latin typeface="Arial" charset="0"/>
                <a:cs typeface="Arial" charset="0"/>
              </a:defRPr>
            </a:lvl5pPr>
            <a:lvl6pPr marL="2514600" indent="-228600" defTabSz="852488" eaLnBrk="0" fontAlgn="base" hangingPunct="0">
              <a:spcBef>
                <a:spcPct val="30000"/>
              </a:spcBef>
              <a:spcAft>
                <a:spcPct val="0"/>
              </a:spcAft>
              <a:defRPr sz="1100">
                <a:solidFill>
                  <a:schemeClr val="tx1"/>
                </a:solidFill>
                <a:latin typeface="Arial" charset="0"/>
                <a:cs typeface="Arial" charset="0"/>
              </a:defRPr>
            </a:lvl6pPr>
            <a:lvl7pPr marL="2971800" indent="-228600" defTabSz="852488" eaLnBrk="0" fontAlgn="base" hangingPunct="0">
              <a:spcBef>
                <a:spcPct val="30000"/>
              </a:spcBef>
              <a:spcAft>
                <a:spcPct val="0"/>
              </a:spcAft>
              <a:defRPr sz="1100">
                <a:solidFill>
                  <a:schemeClr val="tx1"/>
                </a:solidFill>
                <a:latin typeface="Arial" charset="0"/>
                <a:cs typeface="Arial" charset="0"/>
              </a:defRPr>
            </a:lvl7pPr>
            <a:lvl8pPr marL="3429000" indent="-228600" defTabSz="852488" eaLnBrk="0" fontAlgn="base" hangingPunct="0">
              <a:spcBef>
                <a:spcPct val="30000"/>
              </a:spcBef>
              <a:spcAft>
                <a:spcPct val="0"/>
              </a:spcAft>
              <a:defRPr sz="1100">
                <a:solidFill>
                  <a:schemeClr val="tx1"/>
                </a:solidFill>
                <a:latin typeface="Arial" charset="0"/>
                <a:cs typeface="Arial" charset="0"/>
              </a:defRPr>
            </a:lvl8pPr>
            <a:lvl9pPr marL="3886200" indent="-228600" defTabSz="852488" eaLnBrk="0" fontAlgn="base" hangingPunct="0">
              <a:spcBef>
                <a:spcPct val="30000"/>
              </a:spcBef>
              <a:spcAft>
                <a:spcPct val="0"/>
              </a:spcAft>
              <a:defRPr sz="1100">
                <a:solidFill>
                  <a:schemeClr val="tx1"/>
                </a:solidFill>
                <a:latin typeface="Arial" charset="0"/>
                <a:cs typeface="Arial" charset="0"/>
              </a:defRPr>
            </a:lvl9pPr>
          </a:lstStyle>
          <a:p>
            <a:pPr defTabSz="852488" eaLnBrk="1" fontAlgn="base" hangingPunct="1">
              <a:spcBef>
                <a:spcPct val="0"/>
              </a:spcBef>
              <a:spcAft>
                <a:spcPct val="0"/>
              </a:spcAft>
            </a:pPr>
            <a:r>
              <a:rPr lang="en-GB" altLang="en-US" sz="1200"/>
              <a:t>© Crown copyright 2012 Dstl</a:t>
            </a:r>
          </a:p>
        </p:txBody>
      </p:sp>
      <p:sp>
        <p:nvSpPr>
          <p:cNvPr id="16391" name="Header Placeholder 6"/>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100">
                <a:solidFill>
                  <a:schemeClr val="tx1"/>
                </a:solidFill>
                <a:latin typeface="Arial" charset="0"/>
                <a:cs typeface="Arial" charset="0"/>
              </a:defRPr>
            </a:lvl1pPr>
            <a:lvl2pPr marL="742950" indent="-285750" eaLnBrk="0" hangingPunct="0">
              <a:spcBef>
                <a:spcPct val="30000"/>
              </a:spcBef>
              <a:defRPr sz="1100">
                <a:solidFill>
                  <a:schemeClr val="tx1"/>
                </a:solidFill>
                <a:latin typeface="Arial" charset="0"/>
                <a:cs typeface="Arial" charset="0"/>
              </a:defRPr>
            </a:lvl2pPr>
            <a:lvl3pPr marL="1143000" indent="-228600" eaLnBrk="0" hangingPunct="0">
              <a:spcBef>
                <a:spcPct val="30000"/>
              </a:spcBef>
              <a:defRPr sz="1100">
                <a:solidFill>
                  <a:schemeClr val="tx1"/>
                </a:solidFill>
                <a:latin typeface="Arial" charset="0"/>
                <a:cs typeface="Arial" charset="0"/>
              </a:defRPr>
            </a:lvl3pPr>
            <a:lvl4pPr marL="1600200" indent="-228600" eaLnBrk="0" hangingPunct="0">
              <a:spcBef>
                <a:spcPct val="30000"/>
              </a:spcBef>
              <a:defRPr sz="1100">
                <a:solidFill>
                  <a:schemeClr val="tx1"/>
                </a:solidFill>
                <a:latin typeface="Arial" charset="0"/>
                <a:cs typeface="Arial" charset="0"/>
              </a:defRPr>
            </a:lvl4pPr>
            <a:lvl5pPr marL="2057400" indent="-228600" eaLnBrk="0" hangingPunct="0">
              <a:spcBef>
                <a:spcPct val="30000"/>
              </a:spcBef>
              <a:defRPr sz="1100">
                <a:solidFill>
                  <a:schemeClr val="tx1"/>
                </a:solidFill>
                <a:latin typeface="Arial" charset="0"/>
                <a:cs typeface="Arial" charset="0"/>
              </a:defRPr>
            </a:lvl5pPr>
            <a:lvl6pPr marL="2514600" indent="-228600" defTabSz="852488" eaLnBrk="0" fontAlgn="base" hangingPunct="0">
              <a:spcBef>
                <a:spcPct val="30000"/>
              </a:spcBef>
              <a:spcAft>
                <a:spcPct val="0"/>
              </a:spcAft>
              <a:defRPr sz="1100">
                <a:solidFill>
                  <a:schemeClr val="tx1"/>
                </a:solidFill>
                <a:latin typeface="Arial" charset="0"/>
                <a:cs typeface="Arial" charset="0"/>
              </a:defRPr>
            </a:lvl6pPr>
            <a:lvl7pPr marL="2971800" indent="-228600" defTabSz="852488" eaLnBrk="0" fontAlgn="base" hangingPunct="0">
              <a:spcBef>
                <a:spcPct val="30000"/>
              </a:spcBef>
              <a:spcAft>
                <a:spcPct val="0"/>
              </a:spcAft>
              <a:defRPr sz="1100">
                <a:solidFill>
                  <a:schemeClr val="tx1"/>
                </a:solidFill>
                <a:latin typeface="Arial" charset="0"/>
                <a:cs typeface="Arial" charset="0"/>
              </a:defRPr>
            </a:lvl7pPr>
            <a:lvl8pPr marL="3429000" indent="-228600" defTabSz="852488" eaLnBrk="0" fontAlgn="base" hangingPunct="0">
              <a:spcBef>
                <a:spcPct val="30000"/>
              </a:spcBef>
              <a:spcAft>
                <a:spcPct val="0"/>
              </a:spcAft>
              <a:defRPr sz="1100">
                <a:solidFill>
                  <a:schemeClr val="tx1"/>
                </a:solidFill>
                <a:latin typeface="Arial" charset="0"/>
                <a:cs typeface="Arial" charset="0"/>
              </a:defRPr>
            </a:lvl8pPr>
            <a:lvl9pPr marL="3886200" indent="-228600" defTabSz="852488" eaLnBrk="0" fontAlgn="base" hangingPunct="0">
              <a:spcBef>
                <a:spcPct val="30000"/>
              </a:spcBef>
              <a:spcAft>
                <a:spcPct val="0"/>
              </a:spcAft>
              <a:defRPr sz="1100">
                <a:solidFill>
                  <a:schemeClr val="tx1"/>
                </a:solidFill>
                <a:latin typeface="Arial" charset="0"/>
                <a:cs typeface="Arial" charset="0"/>
              </a:defRPr>
            </a:lvl9pPr>
          </a:lstStyle>
          <a:p>
            <a:pPr defTabSz="852488" eaLnBrk="1" fontAlgn="base" hangingPunct="1">
              <a:spcBef>
                <a:spcPct val="0"/>
              </a:spcBef>
              <a:spcAft>
                <a:spcPct val="0"/>
              </a:spcAft>
            </a:pPr>
            <a:r>
              <a:rPr lang="en-GB" altLang="en-US" sz="1200"/>
              <a:t>Uncontrolled copy when printed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4625" y="742950"/>
            <a:ext cx="3908425" cy="2930525"/>
          </a:xfrm>
        </p:spPr>
      </p:sp>
      <p:sp>
        <p:nvSpPr>
          <p:cNvPr id="3" name="Notes Placeholder 2"/>
          <p:cNvSpPr>
            <a:spLocks noGrp="1"/>
          </p:cNvSpPr>
          <p:nvPr>
            <p:ph type="body" idx="1"/>
          </p:nvPr>
        </p:nvSpPr>
        <p:spPr/>
        <p:txBody>
          <a:bodyPr/>
          <a:lstStyle/>
          <a:p>
            <a:r>
              <a:rPr lang="en-GB" dirty="0"/>
              <a:t>The role of Dstl is two-fold</a:t>
            </a:r>
          </a:p>
          <a:p>
            <a:endParaRPr lang="en-GB" dirty="0"/>
          </a:p>
          <a:p>
            <a:r>
              <a:rPr lang="en-GB" dirty="0"/>
              <a:t> 1.  Delivering S&amp;T for defence and security by, </a:t>
            </a:r>
          </a:p>
          <a:p>
            <a:endParaRPr lang="en-GB" dirty="0"/>
          </a:p>
          <a:p>
            <a:pPr marL="171450" indent="-171450">
              <a:buFont typeface="Arial" panose="020B0604020202020204" pitchFamily="34" charset="0"/>
              <a:buChar char="•"/>
            </a:pPr>
            <a:r>
              <a:rPr lang="en-GB" dirty="0"/>
              <a:t>Maximising impact and value from the S&amp;T Portfolio.</a:t>
            </a:r>
          </a:p>
          <a:p>
            <a:pPr marL="171450" indent="-171450">
              <a:buFont typeface="Arial" panose="020B0604020202020204" pitchFamily="34" charset="0"/>
              <a:buChar char="•"/>
            </a:pPr>
            <a:r>
              <a:rPr lang="en-GB" dirty="0"/>
              <a:t>Supplying specialist S&amp;T services which must be done in Government.</a:t>
            </a:r>
          </a:p>
          <a:p>
            <a:pPr marL="171450" indent="-171450">
              <a:buFont typeface="Arial" panose="020B0604020202020204" pitchFamily="34" charset="0"/>
              <a:buChar char="•"/>
            </a:pPr>
            <a:r>
              <a:rPr lang="en-GB" dirty="0"/>
              <a:t>Providing expert and impartial advice, analysis and assurance.</a:t>
            </a:r>
          </a:p>
          <a:p>
            <a:pPr marL="171450" indent="-171450">
              <a:buFont typeface="Arial" panose="020B0604020202020204" pitchFamily="34" charset="0"/>
              <a:buChar char="•"/>
            </a:pPr>
            <a:r>
              <a:rPr lang="en-GB" dirty="0"/>
              <a:t>Integrating S&amp;T delivered by industry, academia, wider Government and its allies.…</a:t>
            </a:r>
          </a:p>
          <a:p>
            <a:endParaRPr lang="en-GB" dirty="0"/>
          </a:p>
        </p:txBody>
      </p:sp>
      <p:sp>
        <p:nvSpPr>
          <p:cNvPr id="4" name="Header Placeholder 3"/>
          <p:cNvSpPr>
            <a:spLocks noGrp="1"/>
          </p:cNvSpPr>
          <p:nvPr>
            <p:ph type="hdr" sz="quarter" idx="10"/>
          </p:nvPr>
        </p:nvSpPr>
        <p:spPr/>
        <p:txBody>
          <a:bodyPr/>
          <a:lstStyle/>
          <a:p>
            <a:pPr>
              <a:defRPr/>
            </a:pPr>
            <a:r>
              <a:rPr lang="en-GB"/>
              <a:t>Uncontrolled copy when printed</a:t>
            </a:r>
            <a:endParaRPr lang="en-GB" dirty="0"/>
          </a:p>
        </p:txBody>
      </p:sp>
      <p:sp>
        <p:nvSpPr>
          <p:cNvPr id="5" name="Date Placeholder 4"/>
          <p:cNvSpPr>
            <a:spLocks noGrp="1"/>
          </p:cNvSpPr>
          <p:nvPr>
            <p:ph type="dt" idx="11"/>
          </p:nvPr>
        </p:nvSpPr>
        <p:spPr/>
        <p:txBody>
          <a:bodyPr/>
          <a:lstStyle/>
          <a:p>
            <a:pPr>
              <a:defRPr/>
            </a:pPr>
            <a:fld id="{02E02E5E-D503-4F08-B410-15973D4D227E}" type="datetime1">
              <a:rPr lang="en-GB" smtClean="0"/>
              <a:t>17/05/2018</a:t>
            </a:fld>
            <a:endParaRPr lang="en-GB" dirty="0"/>
          </a:p>
        </p:txBody>
      </p:sp>
      <p:sp>
        <p:nvSpPr>
          <p:cNvPr id="6" name="Footer Placeholder 5"/>
          <p:cNvSpPr>
            <a:spLocks noGrp="1"/>
          </p:cNvSpPr>
          <p:nvPr>
            <p:ph type="ftr" sz="quarter" idx="12"/>
          </p:nvPr>
        </p:nvSpPr>
        <p:spPr/>
        <p:txBody>
          <a:bodyPr/>
          <a:lstStyle/>
          <a:p>
            <a:pPr>
              <a:defRPr/>
            </a:pPr>
            <a:r>
              <a:rPr lang="en-GB"/>
              <a:t>© Crown copyright 2013 Dstl</a:t>
            </a:r>
          </a:p>
        </p:txBody>
      </p:sp>
      <p:sp>
        <p:nvSpPr>
          <p:cNvPr id="7" name="Slide Number Placeholder 6"/>
          <p:cNvSpPr>
            <a:spLocks noGrp="1"/>
          </p:cNvSpPr>
          <p:nvPr>
            <p:ph type="sldNum" sz="quarter" idx="13"/>
          </p:nvPr>
        </p:nvSpPr>
        <p:spPr/>
        <p:txBody>
          <a:bodyPr/>
          <a:lstStyle/>
          <a:p>
            <a:pPr>
              <a:defRPr/>
            </a:pPr>
            <a:fld id="{6AC03C9E-463D-47B2-8BF7-CCC2C082E4A8}" type="slidenum">
              <a:rPr lang="en-GB" smtClean="0"/>
              <a:pPr>
                <a:defRPr/>
              </a:pPr>
              <a:t>2</a:t>
            </a:fld>
            <a:endParaRPr lang="en-GB" dirty="0"/>
          </a:p>
        </p:txBody>
      </p:sp>
    </p:spTree>
    <p:extLst>
      <p:ext uri="{BB962C8B-B14F-4D97-AF65-F5344CB8AC3E}">
        <p14:creationId xmlns:p14="http://schemas.microsoft.com/office/powerpoint/2010/main" val="246843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4625" y="742950"/>
            <a:ext cx="3908425" cy="2930525"/>
          </a:xfrm>
        </p:spPr>
      </p:sp>
      <p:sp>
        <p:nvSpPr>
          <p:cNvPr id="3" name="Notes Placeholder 2"/>
          <p:cNvSpPr>
            <a:spLocks noGrp="1"/>
          </p:cNvSpPr>
          <p:nvPr>
            <p:ph type="body" idx="1"/>
          </p:nvPr>
        </p:nvSpPr>
        <p:spPr/>
        <p:txBody>
          <a:bodyPr>
            <a:normAutofit fontScale="92500" lnSpcReduction="10000"/>
          </a:bodyPr>
          <a:lstStyle/>
          <a:p>
            <a:pPr>
              <a:buFont typeface="Arial" pitchFamily="34" charset="0"/>
              <a:buNone/>
            </a:pPr>
            <a:r>
              <a:rPr lang="en-GB" sz="1100" b="0" baseline="0" dirty="0"/>
              <a:t>This is a context slide and shows some of the recent situations where Dstl has been involved and had an impact.</a:t>
            </a:r>
          </a:p>
          <a:p>
            <a:pPr>
              <a:buFont typeface="Arial" pitchFamily="34" charset="0"/>
              <a:buNone/>
            </a:pPr>
            <a:endParaRPr lang="en-GB" sz="1100" b="0" baseline="0" dirty="0"/>
          </a:p>
          <a:p>
            <a:pPr marL="0" marR="0" indent="0" algn="l" defTabSz="852488" rtl="0" eaLnBrk="0" fontAlgn="base" latinLnBrk="0" hangingPunct="0">
              <a:lnSpc>
                <a:spcPct val="100000"/>
              </a:lnSpc>
              <a:spcBef>
                <a:spcPct val="30000"/>
              </a:spcBef>
              <a:spcAft>
                <a:spcPct val="0"/>
              </a:spcAft>
              <a:buClrTx/>
              <a:buSzTx/>
              <a:buFont typeface="Arial" pitchFamily="34" charset="0"/>
              <a:buNone/>
              <a:tabLst/>
              <a:defRPr/>
            </a:pPr>
            <a:r>
              <a:rPr lang="en-GB" sz="1100" b="0" baseline="0" dirty="0"/>
              <a:t>Dstl helps MOD find solutions for threats by finding counter measures, equipping our troops with battle-winning kit and providing data and information to help make decisions. </a:t>
            </a:r>
            <a:r>
              <a:rPr lang="en-GB" sz="1100" b="0" dirty="0"/>
              <a:t>In</a:t>
            </a:r>
            <a:r>
              <a:rPr lang="en-GB" sz="1100" b="0" baseline="0" dirty="0"/>
              <a:t> 2012 </a:t>
            </a:r>
            <a:r>
              <a:rPr lang="en-GB" sz="1100" b="0" dirty="0"/>
              <a:t>Dstl was</a:t>
            </a:r>
            <a:r>
              <a:rPr lang="en-GB" sz="1100" b="0" baseline="0" dirty="0"/>
              <a:t> involved in the security of the London Olympics and in 2014 the Glasgow 2014 Commonwealth Games, providing support and advice around security and screening etc.</a:t>
            </a:r>
            <a:endParaRPr lang="en-GB" sz="1100" b="0" dirty="0"/>
          </a:p>
          <a:p>
            <a:pPr>
              <a:buFont typeface="Arial" pitchFamily="34" charset="0"/>
              <a:buNone/>
            </a:pPr>
            <a:endParaRPr lang="en-GB" sz="1100" b="0" baseline="0" dirty="0"/>
          </a:p>
          <a:p>
            <a:pPr>
              <a:buFont typeface="Arial" pitchFamily="34" charset="0"/>
              <a:buNone/>
            </a:pPr>
            <a:r>
              <a:rPr lang="en-GB" sz="1100" b="0" dirty="0"/>
              <a:t>Dstl is also here because there are times when other countries are in need of</a:t>
            </a:r>
            <a:r>
              <a:rPr lang="en-GB" sz="1100" b="0" baseline="0" dirty="0"/>
              <a:t> measured support from the UK MOD. </a:t>
            </a:r>
          </a:p>
          <a:p>
            <a:pPr>
              <a:buFont typeface="Arial" pitchFamily="34" charset="0"/>
              <a:buNone/>
            </a:pPr>
            <a:endParaRPr lang="en-GB" sz="1100" b="0" baseline="0" dirty="0"/>
          </a:p>
          <a:p>
            <a:pPr>
              <a:buFont typeface="Arial" pitchFamily="34" charset="0"/>
              <a:buNone/>
            </a:pPr>
            <a:r>
              <a:rPr lang="en-GB" sz="1100" b="0" baseline="0" dirty="0"/>
              <a:t>Case Study</a:t>
            </a:r>
          </a:p>
          <a:p>
            <a:pPr>
              <a:buFont typeface="Arial" pitchFamily="34" charset="0"/>
              <a:buNone/>
            </a:pPr>
            <a:endParaRPr lang="en-GB" sz="1100" b="0" baseline="0" dirty="0"/>
          </a:p>
          <a:p>
            <a:pPr>
              <a:buFont typeface="Arial" pitchFamily="34" charset="0"/>
              <a:buNone/>
            </a:pPr>
            <a:r>
              <a:rPr lang="en-GB" sz="1100" b="1" i="1" baseline="0" dirty="0"/>
              <a:t>Supporting the effort to tackle Ebola in Sierra Leone </a:t>
            </a:r>
          </a:p>
          <a:p>
            <a:pPr marL="0" marR="0" indent="0" algn="l" defTabSz="852488" rtl="0" eaLnBrk="0" fontAlgn="base" latinLnBrk="0" hangingPunct="0">
              <a:lnSpc>
                <a:spcPct val="100000"/>
              </a:lnSpc>
              <a:spcBef>
                <a:spcPct val="30000"/>
              </a:spcBef>
              <a:spcAft>
                <a:spcPct val="0"/>
              </a:spcAft>
              <a:buClrTx/>
              <a:buSzTx/>
              <a:buFont typeface="Arial" pitchFamily="34" charset="0"/>
              <a:buNone/>
              <a:tabLst/>
              <a:defRPr/>
            </a:pPr>
            <a:r>
              <a:rPr lang="en-GB" sz="1100" b="0" i="0" u="none" strike="noStrike" kern="1200" baseline="0" dirty="0">
                <a:solidFill>
                  <a:schemeClr val="tx1"/>
                </a:solidFill>
                <a:latin typeface="Arial" pitchFamily="34" charset="0"/>
                <a:ea typeface="+mn-ea"/>
                <a:cs typeface="Arial" pitchFamily="34" charset="0"/>
              </a:rPr>
              <a:t>Dstl supported the UK government’s effort to tackle Ebola both at home and abroad. Dstl was initially called upon to provide advice to MOD to help plan protective measures for UK troops being sent to the area. However, the involvement soon escalated and alongside Public Health England (PHE) and other government departments, Dstl worked to contain the virus: the best defence to the UK was to prevent it from reaching our shores. </a:t>
            </a:r>
          </a:p>
          <a:p>
            <a:pPr marL="0" marR="0" indent="0" algn="l" defTabSz="852488" rtl="0" eaLnBrk="0" fontAlgn="base" latinLnBrk="0" hangingPunct="0">
              <a:lnSpc>
                <a:spcPct val="100000"/>
              </a:lnSpc>
              <a:spcBef>
                <a:spcPct val="30000"/>
              </a:spcBef>
              <a:spcAft>
                <a:spcPct val="0"/>
              </a:spcAft>
              <a:buClrTx/>
              <a:buSzTx/>
              <a:buFont typeface="Arial" pitchFamily="34" charset="0"/>
              <a:buNone/>
              <a:tabLst/>
              <a:defRPr/>
            </a:pPr>
            <a:endParaRPr lang="en-GB" sz="1100" b="0" i="0" u="none" strike="noStrike" kern="1200" baseline="0" dirty="0">
              <a:solidFill>
                <a:schemeClr val="tx1"/>
              </a:solidFill>
              <a:latin typeface="Arial" pitchFamily="34" charset="0"/>
              <a:ea typeface="+mn-ea"/>
              <a:cs typeface="Arial" pitchFamily="34" charset="0"/>
            </a:endParaRPr>
          </a:p>
          <a:p>
            <a:pPr marL="0" marR="0" indent="0" algn="l" defTabSz="852488" rtl="0" eaLnBrk="0" fontAlgn="base" latinLnBrk="0" hangingPunct="0">
              <a:lnSpc>
                <a:spcPct val="100000"/>
              </a:lnSpc>
              <a:spcBef>
                <a:spcPct val="30000"/>
              </a:spcBef>
              <a:spcAft>
                <a:spcPct val="0"/>
              </a:spcAft>
              <a:buClrTx/>
              <a:buSzTx/>
              <a:buFont typeface="Arial" pitchFamily="34" charset="0"/>
              <a:buNone/>
              <a:tabLst/>
              <a:defRPr/>
            </a:pPr>
            <a:r>
              <a:rPr lang="en-GB" sz="1100" b="0" i="0" u="none" strike="noStrike" kern="1200" baseline="0" dirty="0">
                <a:solidFill>
                  <a:schemeClr val="tx1"/>
                </a:solidFill>
                <a:latin typeface="Arial" pitchFamily="34" charset="0"/>
                <a:ea typeface="+mn-ea"/>
                <a:cs typeface="Arial" pitchFamily="34" charset="0"/>
              </a:rPr>
              <a:t>Teams of expert microbiologists from Dstl also deployed to Sierra Leone to work out of the PHE-run diagnostic field facilities, the deployed scientists were testing blood samples from people suspected of having Ebola.</a:t>
            </a:r>
          </a:p>
          <a:p>
            <a:pPr marL="0" marR="0" indent="0" algn="l" defTabSz="852488" rtl="0" eaLnBrk="0" fontAlgn="base" latinLnBrk="0" hangingPunct="0">
              <a:lnSpc>
                <a:spcPct val="100000"/>
              </a:lnSpc>
              <a:spcBef>
                <a:spcPct val="30000"/>
              </a:spcBef>
              <a:spcAft>
                <a:spcPct val="0"/>
              </a:spcAft>
              <a:buClrTx/>
              <a:buSzTx/>
              <a:buFont typeface="Arial" pitchFamily="34" charset="0"/>
              <a:buNone/>
              <a:tabLst/>
              <a:defRPr/>
            </a:pPr>
            <a:endParaRPr lang="en-GB" sz="1100" b="0" i="0" u="none" strike="noStrike" kern="1200" baseline="0" dirty="0">
              <a:solidFill>
                <a:schemeClr val="tx1"/>
              </a:solidFill>
              <a:latin typeface="Arial" pitchFamily="34" charset="0"/>
              <a:ea typeface="+mn-ea"/>
              <a:cs typeface="Arial" pitchFamily="34" charset="0"/>
            </a:endParaRPr>
          </a:p>
          <a:p>
            <a:pPr marL="0" marR="0" indent="0" algn="l" defTabSz="852488" rtl="0" eaLnBrk="0" fontAlgn="base" latinLnBrk="0" hangingPunct="0">
              <a:lnSpc>
                <a:spcPct val="100000"/>
              </a:lnSpc>
              <a:spcBef>
                <a:spcPct val="30000"/>
              </a:spcBef>
              <a:spcAft>
                <a:spcPct val="0"/>
              </a:spcAft>
              <a:buClrTx/>
              <a:buSzTx/>
              <a:buFont typeface="Arial" pitchFamily="34" charset="0"/>
              <a:buNone/>
              <a:tabLst/>
              <a:defRPr/>
            </a:pPr>
            <a:r>
              <a:rPr lang="en-GB" sz="1100" b="0" i="0" u="none" strike="noStrike" kern="1200" baseline="0" dirty="0">
                <a:solidFill>
                  <a:schemeClr val="tx1"/>
                </a:solidFill>
                <a:latin typeface="Arial" pitchFamily="34" charset="0"/>
                <a:ea typeface="+mn-ea"/>
                <a:cs typeface="Arial" pitchFamily="34" charset="0"/>
              </a:rPr>
              <a:t>Furthermore, a novel method of testing blood, has been jointly developed by Dstl and UK industry company BBI. Requiring only a drop of blood, the simple test allows health workers not trained in taking blood from veins to give a swift point-of-care indicative result to confirm Ebola Virus Disease in individuals showing symptoms. </a:t>
            </a:r>
          </a:p>
          <a:p>
            <a:pPr marL="0" marR="0" indent="0" algn="l" defTabSz="852488" rtl="0" eaLnBrk="0" fontAlgn="base" latinLnBrk="0" hangingPunct="0">
              <a:lnSpc>
                <a:spcPct val="100000"/>
              </a:lnSpc>
              <a:spcBef>
                <a:spcPct val="30000"/>
              </a:spcBef>
              <a:spcAft>
                <a:spcPct val="0"/>
              </a:spcAft>
              <a:buClrTx/>
              <a:buSzTx/>
              <a:buFont typeface="Arial" pitchFamily="34" charset="0"/>
              <a:buNone/>
              <a:tabLst/>
              <a:defRPr/>
            </a:pPr>
            <a:r>
              <a:rPr lang="en-GB" sz="1100" b="0" i="0" u="none" strike="noStrike" kern="1200" baseline="0" dirty="0">
                <a:solidFill>
                  <a:schemeClr val="tx1"/>
                </a:solidFill>
                <a:latin typeface="Arial" pitchFamily="34" charset="0"/>
                <a:ea typeface="+mn-ea"/>
                <a:cs typeface="Arial" pitchFamily="34" charset="0"/>
              </a:rPr>
              <a:t> </a:t>
            </a:r>
            <a:endParaRPr lang="en-GB" sz="1100" b="0" i="1" baseline="0" dirty="0"/>
          </a:p>
          <a:p>
            <a:pPr marL="0" marR="0" indent="0" algn="l" defTabSz="852488" rtl="0" eaLnBrk="0" fontAlgn="base" latinLnBrk="0" hangingPunct="0">
              <a:lnSpc>
                <a:spcPct val="100000"/>
              </a:lnSpc>
              <a:spcBef>
                <a:spcPct val="30000"/>
              </a:spcBef>
              <a:spcAft>
                <a:spcPct val="0"/>
              </a:spcAft>
              <a:buClrTx/>
              <a:buSzTx/>
              <a:buFont typeface="Arial" pitchFamily="34" charset="0"/>
              <a:buNone/>
              <a:tabLst/>
              <a:defRPr/>
            </a:pPr>
            <a:r>
              <a:rPr lang="en-GB" sz="1100" b="0" i="0" u="none" strike="noStrike" kern="1200" baseline="0" dirty="0">
                <a:solidFill>
                  <a:schemeClr val="tx1"/>
                </a:solidFill>
                <a:latin typeface="Arial" pitchFamily="34" charset="0"/>
                <a:ea typeface="+mn-ea"/>
                <a:cs typeface="Arial" pitchFamily="34" charset="0"/>
              </a:rPr>
              <a:t>[</a:t>
            </a:r>
            <a:r>
              <a:rPr lang="en-GB" sz="1100" i="0" kern="1200" dirty="0">
                <a:solidFill>
                  <a:schemeClr val="tx1"/>
                </a:solidFill>
                <a:latin typeface="Arial" pitchFamily="34" charset="0"/>
                <a:ea typeface="+mn-ea"/>
                <a:cs typeface="Arial" pitchFamily="34" charset="0"/>
              </a:rPr>
              <a:t>Summarised from 2014/15 Annual Report and Accounts]</a:t>
            </a:r>
            <a:endParaRPr lang="en-GB" sz="1100" b="0" i="0" baseline="0" dirty="0"/>
          </a:p>
          <a:p>
            <a:endParaRPr lang="en-GB" dirty="0"/>
          </a:p>
        </p:txBody>
      </p:sp>
      <p:sp>
        <p:nvSpPr>
          <p:cNvPr id="4" name="Header Placeholder 3"/>
          <p:cNvSpPr>
            <a:spLocks noGrp="1"/>
          </p:cNvSpPr>
          <p:nvPr>
            <p:ph type="hdr" sz="quarter" idx="10"/>
          </p:nvPr>
        </p:nvSpPr>
        <p:spPr/>
        <p:txBody>
          <a:bodyPr/>
          <a:lstStyle/>
          <a:p>
            <a:pPr>
              <a:defRPr/>
            </a:pPr>
            <a:r>
              <a:rPr lang="en-GB"/>
              <a:t>Uncontrolled copy when printed</a:t>
            </a:r>
            <a:endParaRPr lang="en-GB" dirty="0"/>
          </a:p>
        </p:txBody>
      </p:sp>
      <p:sp>
        <p:nvSpPr>
          <p:cNvPr id="5" name="Date Placeholder 4"/>
          <p:cNvSpPr>
            <a:spLocks noGrp="1"/>
          </p:cNvSpPr>
          <p:nvPr>
            <p:ph type="dt" idx="11"/>
          </p:nvPr>
        </p:nvSpPr>
        <p:spPr/>
        <p:txBody>
          <a:bodyPr/>
          <a:lstStyle/>
          <a:p>
            <a:pPr>
              <a:defRPr/>
            </a:pPr>
            <a:fld id="{7E80A5E9-D718-4C6B-8A89-143AD9B97C21}" type="datetime1">
              <a:rPr lang="en-GB" smtClean="0"/>
              <a:t>17/05/2018</a:t>
            </a:fld>
            <a:endParaRPr lang="en-GB" dirty="0"/>
          </a:p>
        </p:txBody>
      </p:sp>
      <p:sp>
        <p:nvSpPr>
          <p:cNvPr id="6" name="Footer Placeholder 5"/>
          <p:cNvSpPr>
            <a:spLocks noGrp="1"/>
          </p:cNvSpPr>
          <p:nvPr>
            <p:ph type="ftr" sz="quarter" idx="12"/>
          </p:nvPr>
        </p:nvSpPr>
        <p:spPr/>
        <p:txBody>
          <a:bodyPr/>
          <a:lstStyle/>
          <a:p>
            <a:pPr>
              <a:defRPr/>
            </a:pPr>
            <a:r>
              <a:rPr lang="en-GB"/>
              <a:t>© Crown copyright 2013 Dstl</a:t>
            </a:r>
          </a:p>
        </p:txBody>
      </p:sp>
      <p:sp>
        <p:nvSpPr>
          <p:cNvPr id="7" name="Slide Number Placeholder 6"/>
          <p:cNvSpPr>
            <a:spLocks noGrp="1"/>
          </p:cNvSpPr>
          <p:nvPr>
            <p:ph type="sldNum" sz="quarter" idx="13"/>
          </p:nvPr>
        </p:nvSpPr>
        <p:spPr/>
        <p:txBody>
          <a:bodyPr/>
          <a:lstStyle/>
          <a:p>
            <a:pPr>
              <a:defRPr/>
            </a:pPr>
            <a:fld id="{6AC03C9E-463D-47B2-8BF7-CCC2C082E4A8}" type="slidenum">
              <a:rPr lang="en-GB" smtClean="0"/>
              <a:pPr>
                <a:defRPr/>
              </a:pPr>
              <a:t>3</a:t>
            </a:fld>
            <a:endParaRPr lang="en-GB" dirty="0"/>
          </a:p>
        </p:txBody>
      </p:sp>
    </p:spTree>
    <p:extLst>
      <p:ext uri="{BB962C8B-B14F-4D97-AF65-F5344CB8AC3E}">
        <p14:creationId xmlns:p14="http://schemas.microsoft.com/office/powerpoint/2010/main" val="369084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44625" y="742950"/>
            <a:ext cx="3908425" cy="2930525"/>
          </a:xfrm>
        </p:spPr>
      </p:sp>
      <p:sp>
        <p:nvSpPr>
          <p:cNvPr id="3" name="Notes Placeholder 2"/>
          <p:cNvSpPr>
            <a:spLocks noGrp="1"/>
          </p:cNvSpPr>
          <p:nvPr>
            <p:ph type="body" idx="1"/>
          </p:nvPr>
        </p:nvSpPr>
        <p:spPr/>
        <p:txBody>
          <a:bodyPr>
            <a:normAutofit fontScale="62500" lnSpcReduction="20000"/>
          </a:bodyPr>
          <a:lstStyle/>
          <a:p>
            <a:r>
              <a:rPr lang="en-GB" sz="1100" b="0" i="0" u="none" strike="noStrike" kern="1200" baseline="0" dirty="0">
                <a:solidFill>
                  <a:schemeClr val="tx1"/>
                </a:solidFill>
                <a:latin typeface="Arial" pitchFamily="34" charset="0"/>
                <a:ea typeface="+mn-ea"/>
                <a:cs typeface="Arial" pitchFamily="34" charset="0"/>
              </a:rPr>
              <a:t>In order for Dstl to address critical S&amp;T problems, our capabilities are aligned to defence and security priorities and provide a balance of delivery for now and for the future. Working with partners and suppliers, we integrate the most appropriate external capabilities into overall delivery.</a:t>
            </a:r>
          </a:p>
          <a:p>
            <a:endParaRPr lang="en-GB" sz="1100" b="0" i="0" u="none" strike="noStrike" kern="1200" baseline="0" dirty="0">
              <a:solidFill>
                <a:schemeClr val="tx1"/>
              </a:solidFill>
              <a:latin typeface="Arial" pitchFamily="34" charset="0"/>
              <a:ea typeface="+mn-ea"/>
              <a:cs typeface="Arial" pitchFamily="34" charset="0"/>
            </a:endParaRPr>
          </a:p>
          <a:p>
            <a:r>
              <a:rPr lang="en-GB" sz="1100" b="0" i="0" u="none" strike="noStrike" kern="1200" baseline="0" dirty="0">
                <a:solidFill>
                  <a:schemeClr val="tx1"/>
                </a:solidFill>
                <a:latin typeface="Arial" pitchFamily="34" charset="0"/>
                <a:ea typeface="+mn-ea"/>
                <a:cs typeface="Arial" pitchFamily="34" charset="0"/>
              </a:rPr>
              <a:t>Based on our customers’ requirements, we have defined nine broad priority capability areas in which we, and our suppliers and partners, deliver benefit to defence and security:</a:t>
            </a:r>
          </a:p>
          <a:p>
            <a:endParaRPr lang="en-GB" sz="1100" b="0" i="0" u="none" strike="noStrike" kern="1200" baseline="0" dirty="0">
              <a:solidFill>
                <a:schemeClr val="tx1"/>
              </a:solidFill>
              <a:latin typeface="Arial" pitchFamily="34" charset="0"/>
              <a:ea typeface="+mn-ea"/>
              <a:cs typeface="Arial" pitchFamily="34" charset="0"/>
            </a:endParaRPr>
          </a:p>
          <a:p>
            <a:pPr marL="228600" indent="-228600">
              <a:buAutoNum type="arabicPlain"/>
            </a:pPr>
            <a:r>
              <a:rPr lang="en-GB" sz="1100" b="0" i="0" u="none" strike="noStrike" kern="1200" baseline="0" dirty="0">
                <a:solidFill>
                  <a:schemeClr val="tx1"/>
                </a:solidFill>
                <a:latin typeface="Arial" pitchFamily="34" charset="0"/>
                <a:ea typeface="+mn-ea"/>
                <a:cs typeface="Arial" pitchFamily="34" charset="0"/>
              </a:rPr>
              <a:t>Analysis - Using scientific methods to solve complex policy, planning and operational problems, we help customers to make informed and evidence-based decisions.</a:t>
            </a:r>
          </a:p>
          <a:p>
            <a:pPr marL="0" indent="0">
              <a:buNone/>
            </a:pPr>
            <a:endParaRPr lang="en-GB" sz="1100" b="0" i="0" u="none" strike="noStrike" kern="1200" baseline="0" dirty="0">
              <a:solidFill>
                <a:schemeClr val="tx1"/>
              </a:solidFill>
              <a:latin typeface="Arial" pitchFamily="34" charset="0"/>
              <a:ea typeface="+mn-ea"/>
              <a:cs typeface="Arial" pitchFamily="34" charset="0"/>
            </a:endParaRPr>
          </a:p>
          <a:p>
            <a:r>
              <a:rPr lang="en-GB" sz="1100" b="0" i="0" u="none" strike="noStrike" kern="1200" baseline="0" dirty="0">
                <a:solidFill>
                  <a:schemeClr val="tx1"/>
                </a:solidFill>
                <a:latin typeface="Arial" pitchFamily="34" charset="0"/>
                <a:ea typeface="+mn-ea"/>
                <a:cs typeface="Arial" pitchFamily="34" charset="0"/>
              </a:rPr>
              <a:t>2  Chemical, Biological and Radiological (CBR) - We provide authoritative S&amp;T advice to UK Government on CBR materials and counter the threat associated with them.</a:t>
            </a:r>
          </a:p>
          <a:p>
            <a:endParaRPr lang="en-GB" sz="1100" b="0" i="0" u="none" strike="noStrike" kern="1200" baseline="0" dirty="0">
              <a:solidFill>
                <a:schemeClr val="tx1"/>
              </a:solidFill>
              <a:latin typeface="Arial" pitchFamily="34" charset="0"/>
              <a:ea typeface="+mn-ea"/>
              <a:cs typeface="Arial" pitchFamily="34" charset="0"/>
            </a:endParaRPr>
          </a:p>
          <a:p>
            <a:r>
              <a:rPr lang="en-GB" sz="1100" b="0" i="0" u="none" strike="noStrike" kern="1200" baseline="0" dirty="0">
                <a:solidFill>
                  <a:schemeClr val="tx1"/>
                </a:solidFill>
                <a:latin typeface="Arial" pitchFamily="34" charset="0"/>
                <a:ea typeface="+mn-ea"/>
                <a:cs typeface="Arial" pitchFamily="34" charset="0"/>
              </a:rPr>
              <a:t>3  Command, Control, Communication, Computers, Intelligence, Surveillance and Reconnaissance (C4ISR) - We develop approaches to improve the integration of networks, sensors and intelligence.</a:t>
            </a:r>
          </a:p>
          <a:p>
            <a:endParaRPr lang="en-GB" sz="1100" b="0" i="0" u="none" strike="noStrike" kern="1200" baseline="0" dirty="0">
              <a:solidFill>
                <a:schemeClr val="tx1"/>
              </a:solidFill>
              <a:latin typeface="Arial" pitchFamily="34" charset="0"/>
              <a:ea typeface="+mn-ea"/>
              <a:cs typeface="Arial" pitchFamily="34" charset="0"/>
            </a:endParaRPr>
          </a:p>
          <a:p>
            <a:pPr marL="228600" indent="-228600">
              <a:buAutoNum type="arabicPlain" startAt="4"/>
            </a:pPr>
            <a:r>
              <a:rPr lang="en-GB" sz="1100" b="0" i="0" u="none" strike="noStrike" kern="1200" baseline="0" dirty="0">
                <a:solidFill>
                  <a:schemeClr val="tx1"/>
                </a:solidFill>
                <a:latin typeface="Arial" pitchFamily="34" charset="0"/>
                <a:ea typeface="+mn-ea"/>
                <a:cs typeface="Arial" pitchFamily="34" charset="0"/>
              </a:rPr>
              <a:t>Counter-Terrorism (CT) and Security - We enable a safer Britain through the delivery of S&amp;T in support of current and future CT and security operations.</a:t>
            </a:r>
          </a:p>
          <a:p>
            <a:pPr marL="0" indent="0">
              <a:buNone/>
            </a:pPr>
            <a:endParaRPr lang="en-GB" sz="1100" b="0" i="0" u="none" strike="noStrike" kern="1200" baseline="0" dirty="0">
              <a:solidFill>
                <a:schemeClr val="tx1"/>
              </a:solidFill>
              <a:latin typeface="Arial" pitchFamily="34" charset="0"/>
              <a:ea typeface="+mn-ea"/>
              <a:cs typeface="Arial" pitchFamily="34" charset="0"/>
            </a:endParaRPr>
          </a:p>
          <a:p>
            <a:pPr marL="228600" indent="-228600">
              <a:buAutoNum type="arabicPlain" startAt="5"/>
            </a:pPr>
            <a:r>
              <a:rPr lang="en-GB" sz="1100" b="0" i="0" u="none" strike="noStrike" kern="1200" baseline="0" dirty="0">
                <a:solidFill>
                  <a:schemeClr val="tx1"/>
                </a:solidFill>
                <a:latin typeface="Arial" pitchFamily="34" charset="0"/>
                <a:ea typeface="+mn-ea"/>
                <a:cs typeface="Arial" pitchFamily="34" charset="0"/>
              </a:rPr>
              <a:t>Cyber - We develop new cyber capabilities to defend our digital assets and to achieve UK security objectives.</a:t>
            </a:r>
          </a:p>
          <a:p>
            <a:pPr marL="0" indent="0">
              <a:buNone/>
            </a:pPr>
            <a:endParaRPr lang="en-GB" sz="1100" b="0" i="0" u="none" strike="noStrike" kern="1200" baseline="0" dirty="0">
              <a:solidFill>
                <a:schemeClr val="tx1"/>
              </a:solidFill>
              <a:latin typeface="Arial" pitchFamily="34" charset="0"/>
              <a:ea typeface="+mn-ea"/>
              <a:cs typeface="Arial" pitchFamily="34" charset="0"/>
            </a:endParaRPr>
          </a:p>
          <a:p>
            <a:pPr marL="228600" indent="-228600">
              <a:buAutoNum type="arabicPlain" startAt="6"/>
            </a:pPr>
            <a:r>
              <a:rPr lang="en-GB" sz="1100" b="0" i="0" u="none" strike="noStrike" kern="1200" baseline="0" dirty="0">
                <a:solidFill>
                  <a:schemeClr val="tx1"/>
                </a:solidFill>
                <a:latin typeface="Arial" pitchFamily="34" charset="0"/>
                <a:ea typeface="+mn-ea"/>
                <a:cs typeface="Arial" pitchFamily="34" charset="0"/>
              </a:rPr>
              <a:t>Human Capability - We enable the contribution of the human to be optimised in defence and security capability through the exploitation of S&amp;T.</a:t>
            </a:r>
          </a:p>
          <a:p>
            <a:pPr marL="0" indent="0">
              <a:buNone/>
            </a:pPr>
            <a:endParaRPr lang="en-GB" sz="1100" b="0" i="0" u="none" strike="noStrike" kern="1200" baseline="0" dirty="0">
              <a:solidFill>
                <a:schemeClr val="tx1"/>
              </a:solidFill>
              <a:latin typeface="Arial" pitchFamily="34" charset="0"/>
              <a:ea typeface="+mn-ea"/>
              <a:cs typeface="Arial" pitchFamily="34" charset="0"/>
            </a:endParaRPr>
          </a:p>
          <a:p>
            <a:pPr marL="228600" indent="-228600">
              <a:buAutoNum type="arabicPlain" startAt="7"/>
            </a:pPr>
            <a:r>
              <a:rPr lang="en-GB" sz="1100" b="0" i="0" u="none" strike="noStrike" kern="1200" baseline="0" dirty="0">
                <a:solidFill>
                  <a:schemeClr val="tx1"/>
                </a:solidFill>
                <a:latin typeface="Arial" pitchFamily="34" charset="0"/>
                <a:ea typeface="+mn-ea"/>
                <a:cs typeface="Arial" pitchFamily="34" charset="0"/>
              </a:rPr>
              <a:t>Integrated Survivability - We use systems-engineering methodology to achieve the best survivability at an affordable cost so that missions can be completed successfully in the face of a hostile environment. </a:t>
            </a:r>
          </a:p>
          <a:p>
            <a:pPr marL="0" indent="0">
              <a:buNone/>
            </a:pPr>
            <a:endParaRPr lang="en-GB" sz="1100" b="0" i="0" u="none" strike="noStrike" kern="1200" baseline="0" dirty="0">
              <a:solidFill>
                <a:schemeClr val="tx1"/>
              </a:solidFill>
              <a:latin typeface="Arial" pitchFamily="34" charset="0"/>
              <a:ea typeface="+mn-ea"/>
              <a:cs typeface="Arial" pitchFamily="34" charset="0"/>
            </a:endParaRPr>
          </a:p>
          <a:p>
            <a:pPr marL="228600" indent="-228600">
              <a:buAutoNum type="arabicPlain" startAt="8"/>
            </a:pPr>
            <a:r>
              <a:rPr lang="en-GB" sz="1100" b="0" i="0" u="none" strike="noStrike" kern="1200" baseline="0" dirty="0">
                <a:solidFill>
                  <a:schemeClr val="tx1"/>
                </a:solidFill>
                <a:latin typeface="Arial" pitchFamily="34" charset="0"/>
                <a:ea typeface="+mn-ea"/>
                <a:cs typeface="Arial" pitchFamily="34" charset="0"/>
              </a:rPr>
              <a:t>Weapons - We provide S&amp;T advice, assurance and assessment in support of Operational Advantage (superior technology and other forms of battle-winning edge, which increase success in combat and reduce the risk of danger to UK personnel and equipment) and Freedom of Action (effectively operating, maintaining, and refreshing certain capabilities without dependency on others).</a:t>
            </a:r>
          </a:p>
          <a:p>
            <a:pPr marL="0" indent="0">
              <a:buNone/>
            </a:pPr>
            <a:endParaRPr lang="en-GB" sz="1100" b="0" i="0" u="none" strike="noStrike" kern="1200" baseline="0" dirty="0">
              <a:solidFill>
                <a:schemeClr val="tx1"/>
              </a:solidFill>
              <a:latin typeface="Arial" pitchFamily="34" charset="0"/>
              <a:ea typeface="+mn-ea"/>
              <a:cs typeface="Arial" pitchFamily="34" charset="0"/>
            </a:endParaRPr>
          </a:p>
          <a:p>
            <a:pPr marL="228600" indent="-228600">
              <a:buAutoNum type="arabicPlain" startAt="9"/>
            </a:pPr>
            <a:r>
              <a:rPr lang="en-GB" sz="1100" b="0" i="0" u="none" strike="noStrike" kern="1200" baseline="0" dirty="0">
                <a:solidFill>
                  <a:schemeClr val="tx1"/>
                </a:solidFill>
                <a:latin typeface="Arial" pitchFamily="34" charset="0"/>
                <a:ea typeface="+mn-ea"/>
                <a:cs typeface="Arial" pitchFamily="34" charset="0"/>
              </a:rPr>
              <a:t>Systems - We focus on the application of systems-engineering approaches, primarily to the land, sea and air military platforms, to provide advice and evidence that enables technology integration into the platforms. </a:t>
            </a:r>
          </a:p>
          <a:p>
            <a:pPr marL="0" indent="0">
              <a:buNone/>
            </a:pPr>
            <a:endParaRPr lang="en-GB" sz="1100" b="0" i="0" u="none" strike="noStrike" kern="1200" baseline="0" dirty="0">
              <a:solidFill>
                <a:schemeClr val="tx1"/>
              </a:solidFill>
              <a:latin typeface="Arial" pitchFamily="34" charset="0"/>
              <a:ea typeface="+mn-ea"/>
              <a:cs typeface="Arial" pitchFamily="34" charset="0"/>
            </a:endParaRPr>
          </a:p>
          <a:p>
            <a:r>
              <a:rPr lang="en-GB" sz="1100" b="0" i="0" u="none" strike="noStrike" kern="1200" baseline="0" dirty="0">
                <a:solidFill>
                  <a:schemeClr val="tx1"/>
                </a:solidFill>
                <a:latin typeface="Arial" pitchFamily="34" charset="0"/>
                <a:ea typeface="+mn-ea"/>
                <a:cs typeface="Arial" pitchFamily="34" charset="0"/>
              </a:rPr>
              <a:t>To address the rapidly developing S&amp;T domain, our nine priority S&amp;T areas are underpinned by a strong emphasis on S&amp;T futures. Our main focus on S&amp;T futures is led through the Knowledge, Innovation and Futures Enterprise (</a:t>
            </a:r>
            <a:r>
              <a:rPr lang="en-GB" sz="1100" b="0" i="0" u="none" strike="noStrike" kern="1200" baseline="0" dirty="0" err="1">
                <a:solidFill>
                  <a:schemeClr val="tx1"/>
                </a:solidFill>
                <a:latin typeface="Arial" pitchFamily="34" charset="0"/>
                <a:ea typeface="+mn-ea"/>
                <a:cs typeface="Arial" pitchFamily="34" charset="0"/>
              </a:rPr>
              <a:t>KnIFE</a:t>
            </a:r>
            <a:r>
              <a:rPr lang="en-GB" sz="1100" b="0" i="0" u="none" strike="noStrike" kern="1200" baseline="0" dirty="0">
                <a:solidFill>
                  <a:schemeClr val="tx1"/>
                </a:solidFill>
                <a:latin typeface="Arial" pitchFamily="34" charset="0"/>
                <a:ea typeface="+mn-ea"/>
                <a:cs typeface="Arial" pitchFamily="34" charset="0"/>
              </a:rPr>
              <a:t>) programme, which is aimed at avoiding technological surprise. </a:t>
            </a:r>
          </a:p>
          <a:p>
            <a:endParaRPr lang="en-GB" sz="1100" b="0" i="0" u="none" strike="noStrike" kern="1200" baseline="0" dirty="0">
              <a:solidFill>
                <a:schemeClr val="tx1"/>
              </a:solidFill>
              <a:latin typeface="Arial" pitchFamily="34" charset="0"/>
              <a:ea typeface="+mn-ea"/>
              <a:cs typeface="Arial" pitchFamily="34" charset="0"/>
            </a:endParaRPr>
          </a:p>
          <a:p>
            <a:r>
              <a:rPr lang="en-GB" sz="1100" b="0" i="0" u="none" strike="noStrike" kern="1200" baseline="0" dirty="0">
                <a:solidFill>
                  <a:schemeClr val="tx1"/>
                </a:solidFill>
                <a:latin typeface="Arial" pitchFamily="34" charset="0"/>
                <a:ea typeface="+mn-ea"/>
                <a:cs typeface="Arial" pitchFamily="34" charset="0"/>
              </a:rPr>
              <a:t>In 2015, MOD’s Chief Scientific Adviser commissioned an independent review of three of our nine key capability areas (Human Capability, Weapons and Integrated Survivability), including the capability held in industry. The reviews gave assurance that the right capabilities were being sustained and developed in the UK to meet future defence and security needs, and that the current capability is fit for purpose. </a:t>
            </a:r>
          </a:p>
          <a:p>
            <a:endParaRPr lang="en-GB" sz="1100" b="0" i="0" u="none" strike="noStrike" kern="1200" baseline="0" dirty="0">
              <a:solidFill>
                <a:schemeClr val="tx1"/>
              </a:solidFill>
              <a:latin typeface="Arial" pitchFamily="34" charset="0"/>
              <a:ea typeface="+mn-ea"/>
              <a:cs typeface="Arial" pitchFamily="34" charset="0"/>
            </a:endParaRPr>
          </a:p>
          <a:p>
            <a:r>
              <a:rPr lang="en-GB" sz="1100" b="0" i="0" u="none" strike="noStrike" kern="1200" baseline="0" dirty="0">
                <a:solidFill>
                  <a:schemeClr val="tx1"/>
                </a:solidFill>
                <a:latin typeface="Arial" pitchFamily="34" charset="0"/>
                <a:ea typeface="+mn-ea"/>
                <a:cs typeface="Arial" pitchFamily="34" charset="0"/>
              </a:rPr>
              <a:t>The findings from these reviews supported a Science Capability Review, chaired by the Government CSA, which looked at the gap between strategy and current defence and security capability in ten different areas.</a:t>
            </a:r>
          </a:p>
          <a:p>
            <a:endParaRPr lang="en-GB" sz="1100" b="0" i="0" u="none" strike="noStrike" kern="1200" baseline="0" dirty="0">
              <a:solidFill>
                <a:schemeClr val="tx1"/>
              </a:solidFill>
              <a:latin typeface="Arial" pitchFamily="34" charset="0"/>
              <a:ea typeface="+mn-ea"/>
              <a:cs typeface="Arial" pitchFamily="34" charset="0"/>
            </a:endParaRPr>
          </a:p>
          <a:p>
            <a:r>
              <a:rPr lang="en-GB" sz="1100" b="0" i="0" u="none" strike="noStrike" kern="1200" baseline="0" dirty="0">
                <a:solidFill>
                  <a:schemeClr val="tx1"/>
                </a:solidFill>
                <a:latin typeface="Arial" pitchFamily="34" charset="0"/>
                <a:ea typeface="+mn-ea"/>
                <a:cs typeface="Arial" pitchFamily="34" charset="0"/>
              </a:rPr>
              <a:t>[</a:t>
            </a:r>
            <a:r>
              <a:rPr lang="en-GB" sz="1100" i="0" kern="1200" dirty="0">
                <a:solidFill>
                  <a:schemeClr val="tx1"/>
                </a:solidFill>
                <a:latin typeface="Arial" pitchFamily="34" charset="0"/>
                <a:ea typeface="+mn-ea"/>
                <a:cs typeface="Arial" pitchFamily="34" charset="0"/>
              </a:rPr>
              <a:t>Taken from 2014/15 Annual Report and Accounts]</a:t>
            </a:r>
            <a:endParaRPr lang="en-GB" i="0" dirty="0"/>
          </a:p>
        </p:txBody>
      </p:sp>
      <p:sp>
        <p:nvSpPr>
          <p:cNvPr id="4" name="Header Placeholder 3"/>
          <p:cNvSpPr>
            <a:spLocks noGrp="1"/>
          </p:cNvSpPr>
          <p:nvPr>
            <p:ph type="hdr" sz="quarter" idx="10"/>
          </p:nvPr>
        </p:nvSpPr>
        <p:spPr/>
        <p:txBody>
          <a:bodyPr/>
          <a:lstStyle/>
          <a:p>
            <a:pPr>
              <a:defRPr/>
            </a:pPr>
            <a:r>
              <a:rPr lang="en-GB"/>
              <a:t>Uncontrolled copy when printed</a:t>
            </a:r>
            <a:endParaRPr lang="en-GB" dirty="0"/>
          </a:p>
        </p:txBody>
      </p:sp>
      <p:sp>
        <p:nvSpPr>
          <p:cNvPr id="5" name="Date Placeholder 4"/>
          <p:cNvSpPr>
            <a:spLocks noGrp="1"/>
          </p:cNvSpPr>
          <p:nvPr>
            <p:ph type="dt" idx="11"/>
          </p:nvPr>
        </p:nvSpPr>
        <p:spPr/>
        <p:txBody>
          <a:bodyPr/>
          <a:lstStyle/>
          <a:p>
            <a:pPr>
              <a:defRPr/>
            </a:pPr>
            <a:fld id="{C1DE1288-22C4-4403-9C85-F3C5D1BD0CD5}" type="datetime1">
              <a:rPr lang="en-GB" smtClean="0"/>
              <a:t>17/05/2018</a:t>
            </a:fld>
            <a:endParaRPr lang="en-GB" dirty="0"/>
          </a:p>
        </p:txBody>
      </p:sp>
      <p:sp>
        <p:nvSpPr>
          <p:cNvPr id="6" name="Footer Placeholder 5"/>
          <p:cNvSpPr>
            <a:spLocks noGrp="1"/>
          </p:cNvSpPr>
          <p:nvPr>
            <p:ph type="ftr" sz="quarter" idx="12"/>
          </p:nvPr>
        </p:nvSpPr>
        <p:spPr/>
        <p:txBody>
          <a:bodyPr/>
          <a:lstStyle/>
          <a:p>
            <a:pPr>
              <a:defRPr/>
            </a:pPr>
            <a:r>
              <a:rPr lang="en-GB"/>
              <a:t>© Crown copyright 2013 Dstl</a:t>
            </a:r>
          </a:p>
        </p:txBody>
      </p:sp>
      <p:sp>
        <p:nvSpPr>
          <p:cNvPr id="7" name="Slide Number Placeholder 6"/>
          <p:cNvSpPr>
            <a:spLocks noGrp="1"/>
          </p:cNvSpPr>
          <p:nvPr>
            <p:ph type="sldNum" sz="quarter" idx="13"/>
          </p:nvPr>
        </p:nvSpPr>
        <p:spPr/>
        <p:txBody>
          <a:bodyPr/>
          <a:lstStyle/>
          <a:p>
            <a:pPr>
              <a:defRPr/>
            </a:pPr>
            <a:fld id="{6AC03C9E-463D-47B2-8BF7-CCC2C082E4A8}" type="slidenum">
              <a:rPr lang="en-GB" smtClean="0"/>
              <a:pPr>
                <a:defRPr/>
              </a:pPr>
              <a:t>4</a:t>
            </a:fld>
            <a:endParaRPr lang="en-GB" dirty="0"/>
          </a:p>
        </p:txBody>
      </p:sp>
    </p:spTree>
    <p:extLst>
      <p:ext uri="{BB962C8B-B14F-4D97-AF65-F5344CB8AC3E}">
        <p14:creationId xmlns:p14="http://schemas.microsoft.com/office/powerpoint/2010/main" val="32631935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bwMode="auto">
          <a:xfrm>
            <a:off x="1444625" y="742950"/>
            <a:ext cx="3908425" cy="29305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GB" altLang="en-US">
                <a:latin typeface="Arial" charset="0"/>
                <a:cs typeface="Arial" charset="0"/>
              </a:rPr>
              <a:t>This slide may be shown at the end of the presentation.</a:t>
            </a:r>
          </a:p>
        </p:txBody>
      </p:sp>
      <p:sp>
        <p:nvSpPr>
          <p:cNvPr id="174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100">
                <a:solidFill>
                  <a:schemeClr val="tx1"/>
                </a:solidFill>
                <a:latin typeface="Arial" charset="0"/>
                <a:cs typeface="Arial" charset="0"/>
              </a:defRPr>
            </a:lvl1pPr>
            <a:lvl2pPr marL="742950" indent="-285750" eaLnBrk="0" hangingPunct="0">
              <a:spcBef>
                <a:spcPct val="30000"/>
              </a:spcBef>
              <a:defRPr sz="1100">
                <a:solidFill>
                  <a:schemeClr val="tx1"/>
                </a:solidFill>
                <a:latin typeface="Arial" charset="0"/>
                <a:cs typeface="Arial" charset="0"/>
              </a:defRPr>
            </a:lvl2pPr>
            <a:lvl3pPr marL="1143000" indent="-228600" eaLnBrk="0" hangingPunct="0">
              <a:spcBef>
                <a:spcPct val="30000"/>
              </a:spcBef>
              <a:defRPr sz="1100">
                <a:solidFill>
                  <a:schemeClr val="tx1"/>
                </a:solidFill>
                <a:latin typeface="Arial" charset="0"/>
                <a:cs typeface="Arial" charset="0"/>
              </a:defRPr>
            </a:lvl3pPr>
            <a:lvl4pPr marL="1600200" indent="-228600" eaLnBrk="0" hangingPunct="0">
              <a:spcBef>
                <a:spcPct val="30000"/>
              </a:spcBef>
              <a:defRPr sz="1100">
                <a:solidFill>
                  <a:schemeClr val="tx1"/>
                </a:solidFill>
                <a:latin typeface="Arial" charset="0"/>
                <a:cs typeface="Arial" charset="0"/>
              </a:defRPr>
            </a:lvl4pPr>
            <a:lvl5pPr marL="2057400" indent="-228600" eaLnBrk="0" hangingPunct="0">
              <a:spcBef>
                <a:spcPct val="30000"/>
              </a:spcBef>
              <a:defRPr sz="1100">
                <a:solidFill>
                  <a:schemeClr val="tx1"/>
                </a:solidFill>
                <a:latin typeface="Arial" charset="0"/>
                <a:cs typeface="Arial" charset="0"/>
              </a:defRPr>
            </a:lvl5pPr>
            <a:lvl6pPr marL="2514600" indent="-228600" defTabSz="852488" eaLnBrk="0" fontAlgn="base" hangingPunct="0">
              <a:spcBef>
                <a:spcPct val="30000"/>
              </a:spcBef>
              <a:spcAft>
                <a:spcPct val="0"/>
              </a:spcAft>
              <a:defRPr sz="1100">
                <a:solidFill>
                  <a:schemeClr val="tx1"/>
                </a:solidFill>
                <a:latin typeface="Arial" charset="0"/>
                <a:cs typeface="Arial" charset="0"/>
              </a:defRPr>
            </a:lvl6pPr>
            <a:lvl7pPr marL="2971800" indent="-228600" defTabSz="852488" eaLnBrk="0" fontAlgn="base" hangingPunct="0">
              <a:spcBef>
                <a:spcPct val="30000"/>
              </a:spcBef>
              <a:spcAft>
                <a:spcPct val="0"/>
              </a:spcAft>
              <a:defRPr sz="1100">
                <a:solidFill>
                  <a:schemeClr val="tx1"/>
                </a:solidFill>
                <a:latin typeface="Arial" charset="0"/>
                <a:cs typeface="Arial" charset="0"/>
              </a:defRPr>
            </a:lvl7pPr>
            <a:lvl8pPr marL="3429000" indent="-228600" defTabSz="852488" eaLnBrk="0" fontAlgn="base" hangingPunct="0">
              <a:spcBef>
                <a:spcPct val="30000"/>
              </a:spcBef>
              <a:spcAft>
                <a:spcPct val="0"/>
              </a:spcAft>
              <a:defRPr sz="1100">
                <a:solidFill>
                  <a:schemeClr val="tx1"/>
                </a:solidFill>
                <a:latin typeface="Arial" charset="0"/>
                <a:cs typeface="Arial" charset="0"/>
              </a:defRPr>
            </a:lvl8pPr>
            <a:lvl9pPr marL="3886200" indent="-228600" defTabSz="852488" eaLnBrk="0" fontAlgn="base" hangingPunct="0">
              <a:spcBef>
                <a:spcPct val="30000"/>
              </a:spcBef>
              <a:spcAft>
                <a:spcPct val="0"/>
              </a:spcAft>
              <a:defRPr sz="1100">
                <a:solidFill>
                  <a:schemeClr val="tx1"/>
                </a:solidFill>
                <a:latin typeface="Arial" charset="0"/>
                <a:cs typeface="Arial" charset="0"/>
              </a:defRPr>
            </a:lvl9pPr>
          </a:lstStyle>
          <a:p>
            <a:pPr defTabSz="852488" eaLnBrk="1" fontAlgn="base" hangingPunct="1">
              <a:spcBef>
                <a:spcPct val="0"/>
              </a:spcBef>
              <a:spcAft>
                <a:spcPct val="0"/>
              </a:spcAft>
            </a:pPr>
            <a:fld id="{C5E188AA-50B9-4EBF-A1A1-7AB403CDE022}" type="slidenum">
              <a:rPr lang="en-GB" altLang="en-US" sz="1200" smtClean="0"/>
              <a:pPr defTabSz="852488" eaLnBrk="1" fontAlgn="base" hangingPunct="1">
                <a:spcBef>
                  <a:spcPct val="0"/>
                </a:spcBef>
                <a:spcAft>
                  <a:spcPct val="0"/>
                </a:spcAft>
              </a:pPr>
              <a:t>28</a:t>
            </a:fld>
            <a:endParaRPr lang="en-GB" altLang="en-US" sz="1200"/>
          </a:p>
        </p:txBody>
      </p:sp>
      <p:sp>
        <p:nvSpPr>
          <p:cNvPr id="17413" name="Date Placeholder 4"/>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100">
                <a:solidFill>
                  <a:schemeClr val="tx1"/>
                </a:solidFill>
                <a:latin typeface="Arial" charset="0"/>
                <a:cs typeface="Arial" charset="0"/>
              </a:defRPr>
            </a:lvl1pPr>
            <a:lvl2pPr marL="742950" indent="-285750" eaLnBrk="0" hangingPunct="0">
              <a:spcBef>
                <a:spcPct val="30000"/>
              </a:spcBef>
              <a:defRPr sz="1100">
                <a:solidFill>
                  <a:schemeClr val="tx1"/>
                </a:solidFill>
                <a:latin typeface="Arial" charset="0"/>
                <a:cs typeface="Arial" charset="0"/>
              </a:defRPr>
            </a:lvl2pPr>
            <a:lvl3pPr marL="1143000" indent="-228600" eaLnBrk="0" hangingPunct="0">
              <a:spcBef>
                <a:spcPct val="30000"/>
              </a:spcBef>
              <a:defRPr sz="1100">
                <a:solidFill>
                  <a:schemeClr val="tx1"/>
                </a:solidFill>
                <a:latin typeface="Arial" charset="0"/>
                <a:cs typeface="Arial" charset="0"/>
              </a:defRPr>
            </a:lvl3pPr>
            <a:lvl4pPr marL="1600200" indent="-228600" eaLnBrk="0" hangingPunct="0">
              <a:spcBef>
                <a:spcPct val="30000"/>
              </a:spcBef>
              <a:defRPr sz="1100">
                <a:solidFill>
                  <a:schemeClr val="tx1"/>
                </a:solidFill>
                <a:latin typeface="Arial" charset="0"/>
                <a:cs typeface="Arial" charset="0"/>
              </a:defRPr>
            </a:lvl4pPr>
            <a:lvl5pPr marL="2057400" indent="-228600" eaLnBrk="0" hangingPunct="0">
              <a:spcBef>
                <a:spcPct val="30000"/>
              </a:spcBef>
              <a:defRPr sz="1100">
                <a:solidFill>
                  <a:schemeClr val="tx1"/>
                </a:solidFill>
                <a:latin typeface="Arial" charset="0"/>
                <a:cs typeface="Arial" charset="0"/>
              </a:defRPr>
            </a:lvl5pPr>
            <a:lvl6pPr marL="2514600" indent="-228600" defTabSz="852488" eaLnBrk="0" fontAlgn="base" hangingPunct="0">
              <a:spcBef>
                <a:spcPct val="30000"/>
              </a:spcBef>
              <a:spcAft>
                <a:spcPct val="0"/>
              </a:spcAft>
              <a:defRPr sz="1100">
                <a:solidFill>
                  <a:schemeClr val="tx1"/>
                </a:solidFill>
                <a:latin typeface="Arial" charset="0"/>
                <a:cs typeface="Arial" charset="0"/>
              </a:defRPr>
            </a:lvl6pPr>
            <a:lvl7pPr marL="2971800" indent="-228600" defTabSz="852488" eaLnBrk="0" fontAlgn="base" hangingPunct="0">
              <a:spcBef>
                <a:spcPct val="30000"/>
              </a:spcBef>
              <a:spcAft>
                <a:spcPct val="0"/>
              </a:spcAft>
              <a:defRPr sz="1100">
                <a:solidFill>
                  <a:schemeClr val="tx1"/>
                </a:solidFill>
                <a:latin typeface="Arial" charset="0"/>
                <a:cs typeface="Arial" charset="0"/>
              </a:defRPr>
            </a:lvl7pPr>
            <a:lvl8pPr marL="3429000" indent="-228600" defTabSz="852488" eaLnBrk="0" fontAlgn="base" hangingPunct="0">
              <a:spcBef>
                <a:spcPct val="30000"/>
              </a:spcBef>
              <a:spcAft>
                <a:spcPct val="0"/>
              </a:spcAft>
              <a:defRPr sz="1100">
                <a:solidFill>
                  <a:schemeClr val="tx1"/>
                </a:solidFill>
                <a:latin typeface="Arial" charset="0"/>
                <a:cs typeface="Arial" charset="0"/>
              </a:defRPr>
            </a:lvl8pPr>
            <a:lvl9pPr marL="3886200" indent="-228600" defTabSz="852488" eaLnBrk="0" fontAlgn="base" hangingPunct="0">
              <a:spcBef>
                <a:spcPct val="30000"/>
              </a:spcBef>
              <a:spcAft>
                <a:spcPct val="0"/>
              </a:spcAft>
              <a:defRPr sz="1100">
                <a:solidFill>
                  <a:schemeClr val="tx1"/>
                </a:solidFill>
                <a:latin typeface="Arial" charset="0"/>
                <a:cs typeface="Arial" charset="0"/>
              </a:defRPr>
            </a:lvl9pPr>
          </a:lstStyle>
          <a:p>
            <a:pPr defTabSz="852488" eaLnBrk="1" fontAlgn="base" hangingPunct="1">
              <a:spcBef>
                <a:spcPct val="0"/>
              </a:spcBef>
              <a:spcAft>
                <a:spcPct val="0"/>
              </a:spcAft>
            </a:pPr>
            <a:fld id="{653448C1-16A8-401F-BCBD-32E083AB7392}" type="datetime1">
              <a:rPr lang="en-GB" altLang="en-US" sz="1200" smtClean="0"/>
              <a:pPr defTabSz="852488" eaLnBrk="1" fontAlgn="base" hangingPunct="1">
                <a:spcBef>
                  <a:spcPct val="0"/>
                </a:spcBef>
                <a:spcAft>
                  <a:spcPct val="0"/>
                </a:spcAft>
              </a:pPr>
              <a:t>17/05/2018</a:t>
            </a:fld>
            <a:endParaRPr lang="en-GB" altLang="en-US" sz="1200"/>
          </a:p>
        </p:txBody>
      </p:sp>
      <p:sp>
        <p:nvSpPr>
          <p:cNvPr id="17414" name="Footer Placeholder 5"/>
          <p:cNvSpPr>
            <a:spLocks noGrp="1"/>
          </p:cNvSpPr>
          <p:nvPr>
            <p:ph type="ftr" sz="quarter" idx="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100">
                <a:solidFill>
                  <a:schemeClr val="tx1"/>
                </a:solidFill>
                <a:latin typeface="Arial" charset="0"/>
                <a:cs typeface="Arial" charset="0"/>
              </a:defRPr>
            </a:lvl1pPr>
            <a:lvl2pPr marL="742950" indent="-285750" eaLnBrk="0" hangingPunct="0">
              <a:spcBef>
                <a:spcPct val="30000"/>
              </a:spcBef>
              <a:defRPr sz="1100">
                <a:solidFill>
                  <a:schemeClr val="tx1"/>
                </a:solidFill>
                <a:latin typeface="Arial" charset="0"/>
                <a:cs typeface="Arial" charset="0"/>
              </a:defRPr>
            </a:lvl2pPr>
            <a:lvl3pPr marL="1143000" indent="-228600" eaLnBrk="0" hangingPunct="0">
              <a:spcBef>
                <a:spcPct val="30000"/>
              </a:spcBef>
              <a:defRPr sz="1100">
                <a:solidFill>
                  <a:schemeClr val="tx1"/>
                </a:solidFill>
                <a:latin typeface="Arial" charset="0"/>
                <a:cs typeface="Arial" charset="0"/>
              </a:defRPr>
            </a:lvl3pPr>
            <a:lvl4pPr marL="1600200" indent="-228600" eaLnBrk="0" hangingPunct="0">
              <a:spcBef>
                <a:spcPct val="30000"/>
              </a:spcBef>
              <a:defRPr sz="1100">
                <a:solidFill>
                  <a:schemeClr val="tx1"/>
                </a:solidFill>
                <a:latin typeface="Arial" charset="0"/>
                <a:cs typeface="Arial" charset="0"/>
              </a:defRPr>
            </a:lvl4pPr>
            <a:lvl5pPr marL="2057400" indent="-228600" eaLnBrk="0" hangingPunct="0">
              <a:spcBef>
                <a:spcPct val="30000"/>
              </a:spcBef>
              <a:defRPr sz="1100">
                <a:solidFill>
                  <a:schemeClr val="tx1"/>
                </a:solidFill>
                <a:latin typeface="Arial" charset="0"/>
                <a:cs typeface="Arial" charset="0"/>
              </a:defRPr>
            </a:lvl5pPr>
            <a:lvl6pPr marL="2514600" indent="-228600" defTabSz="852488" eaLnBrk="0" fontAlgn="base" hangingPunct="0">
              <a:spcBef>
                <a:spcPct val="30000"/>
              </a:spcBef>
              <a:spcAft>
                <a:spcPct val="0"/>
              </a:spcAft>
              <a:defRPr sz="1100">
                <a:solidFill>
                  <a:schemeClr val="tx1"/>
                </a:solidFill>
                <a:latin typeface="Arial" charset="0"/>
                <a:cs typeface="Arial" charset="0"/>
              </a:defRPr>
            </a:lvl6pPr>
            <a:lvl7pPr marL="2971800" indent="-228600" defTabSz="852488" eaLnBrk="0" fontAlgn="base" hangingPunct="0">
              <a:spcBef>
                <a:spcPct val="30000"/>
              </a:spcBef>
              <a:spcAft>
                <a:spcPct val="0"/>
              </a:spcAft>
              <a:defRPr sz="1100">
                <a:solidFill>
                  <a:schemeClr val="tx1"/>
                </a:solidFill>
                <a:latin typeface="Arial" charset="0"/>
                <a:cs typeface="Arial" charset="0"/>
              </a:defRPr>
            </a:lvl7pPr>
            <a:lvl8pPr marL="3429000" indent="-228600" defTabSz="852488" eaLnBrk="0" fontAlgn="base" hangingPunct="0">
              <a:spcBef>
                <a:spcPct val="30000"/>
              </a:spcBef>
              <a:spcAft>
                <a:spcPct val="0"/>
              </a:spcAft>
              <a:defRPr sz="1100">
                <a:solidFill>
                  <a:schemeClr val="tx1"/>
                </a:solidFill>
                <a:latin typeface="Arial" charset="0"/>
                <a:cs typeface="Arial" charset="0"/>
              </a:defRPr>
            </a:lvl8pPr>
            <a:lvl9pPr marL="3886200" indent="-228600" defTabSz="852488" eaLnBrk="0" fontAlgn="base" hangingPunct="0">
              <a:spcBef>
                <a:spcPct val="30000"/>
              </a:spcBef>
              <a:spcAft>
                <a:spcPct val="0"/>
              </a:spcAft>
              <a:defRPr sz="1100">
                <a:solidFill>
                  <a:schemeClr val="tx1"/>
                </a:solidFill>
                <a:latin typeface="Arial" charset="0"/>
                <a:cs typeface="Arial" charset="0"/>
              </a:defRPr>
            </a:lvl9pPr>
          </a:lstStyle>
          <a:p>
            <a:pPr defTabSz="852488" eaLnBrk="1" fontAlgn="base" hangingPunct="1">
              <a:spcBef>
                <a:spcPct val="0"/>
              </a:spcBef>
              <a:spcAft>
                <a:spcPct val="0"/>
              </a:spcAft>
            </a:pPr>
            <a:r>
              <a:rPr lang="en-GB" altLang="en-US" sz="1200"/>
              <a:t>© Crown copyright 2012 Dstl</a:t>
            </a:r>
          </a:p>
        </p:txBody>
      </p:sp>
      <p:sp>
        <p:nvSpPr>
          <p:cNvPr id="17415" name="Header Placeholder 6"/>
          <p:cNvSpPr>
            <a:spLocks noGrp="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eaLnBrk="0" hangingPunct="0">
              <a:spcBef>
                <a:spcPct val="30000"/>
              </a:spcBef>
              <a:defRPr sz="1100">
                <a:solidFill>
                  <a:schemeClr val="tx1"/>
                </a:solidFill>
                <a:latin typeface="Arial" charset="0"/>
                <a:cs typeface="Arial" charset="0"/>
              </a:defRPr>
            </a:lvl1pPr>
            <a:lvl2pPr marL="742950" indent="-285750" eaLnBrk="0" hangingPunct="0">
              <a:spcBef>
                <a:spcPct val="30000"/>
              </a:spcBef>
              <a:defRPr sz="1100">
                <a:solidFill>
                  <a:schemeClr val="tx1"/>
                </a:solidFill>
                <a:latin typeface="Arial" charset="0"/>
                <a:cs typeface="Arial" charset="0"/>
              </a:defRPr>
            </a:lvl2pPr>
            <a:lvl3pPr marL="1143000" indent="-228600" eaLnBrk="0" hangingPunct="0">
              <a:spcBef>
                <a:spcPct val="30000"/>
              </a:spcBef>
              <a:defRPr sz="1100">
                <a:solidFill>
                  <a:schemeClr val="tx1"/>
                </a:solidFill>
                <a:latin typeface="Arial" charset="0"/>
                <a:cs typeface="Arial" charset="0"/>
              </a:defRPr>
            </a:lvl3pPr>
            <a:lvl4pPr marL="1600200" indent="-228600" eaLnBrk="0" hangingPunct="0">
              <a:spcBef>
                <a:spcPct val="30000"/>
              </a:spcBef>
              <a:defRPr sz="1100">
                <a:solidFill>
                  <a:schemeClr val="tx1"/>
                </a:solidFill>
                <a:latin typeface="Arial" charset="0"/>
                <a:cs typeface="Arial" charset="0"/>
              </a:defRPr>
            </a:lvl4pPr>
            <a:lvl5pPr marL="2057400" indent="-228600" eaLnBrk="0" hangingPunct="0">
              <a:spcBef>
                <a:spcPct val="30000"/>
              </a:spcBef>
              <a:defRPr sz="1100">
                <a:solidFill>
                  <a:schemeClr val="tx1"/>
                </a:solidFill>
                <a:latin typeface="Arial" charset="0"/>
                <a:cs typeface="Arial" charset="0"/>
              </a:defRPr>
            </a:lvl5pPr>
            <a:lvl6pPr marL="2514600" indent="-228600" defTabSz="852488" eaLnBrk="0" fontAlgn="base" hangingPunct="0">
              <a:spcBef>
                <a:spcPct val="30000"/>
              </a:spcBef>
              <a:spcAft>
                <a:spcPct val="0"/>
              </a:spcAft>
              <a:defRPr sz="1100">
                <a:solidFill>
                  <a:schemeClr val="tx1"/>
                </a:solidFill>
                <a:latin typeface="Arial" charset="0"/>
                <a:cs typeface="Arial" charset="0"/>
              </a:defRPr>
            </a:lvl6pPr>
            <a:lvl7pPr marL="2971800" indent="-228600" defTabSz="852488" eaLnBrk="0" fontAlgn="base" hangingPunct="0">
              <a:spcBef>
                <a:spcPct val="30000"/>
              </a:spcBef>
              <a:spcAft>
                <a:spcPct val="0"/>
              </a:spcAft>
              <a:defRPr sz="1100">
                <a:solidFill>
                  <a:schemeClr val="tx1"/>
                </a:solidFill>
                <a:latin typeface="Arial" charset="0"/>
                <a:cs typeface="Arial" charset="0"/>
              </a:defRPr>
            </a:lvl7pPr>
            <a:lvl8pPr marL="3429000" indent="-228600" defTabSz="852488" eaLnBrk="0" fontAlgn="base" hangingPunct="0">
              <a:spcBef>
                <a:spcPct val="30000"/>
              </a:spcBef>
              <a:spcAft>
                <a:spcPct val="0"/>
              </a:spcAft>
              <a:defRPr sz="1100">
                <a:solidFill>
                  <a:schemeClr val="tx1"/>
                </a:solidFill>
                <a:latin typeface="Arial" charset="0"/>
                <a:cs typeface="Arial" charset="0"/>
              </a:defRPr>
            </a:lvl8pPr>
            <a:lvl9pPr marL="3886200" indent="-228600" defTabSz="852488" eaLnBrk="0" fontAlgn="base" hangingPunct="0">
              <a:spcBef>
                <a:spcPct val="30000"/>
              </a:spcBef>
              <a:spcAft>
                <a:spcPct val="0"/>
              </a:spcAft>
              <a:defRPr sz="1100">
                <a:solidFill>
                  <a:schemeClr val="tx1"/>
                </a:solidFill>
                <a:latin typeface="Arial" charset="0"/>
                <a:cs typeface="Arial" charset="0"/>
              </a:defRPr>
            </a:lvl9pPr>
          </a:lstStyle>
          <a:p>
            <a:pPr defTabSz="852488" eaLnBrk="1" fontAlgn="base" hangingPunct="1">
              <a:spcBef>
                <a:spcPct val="0"/>
              </a:spcBef>
              <a:spcAft>
                <a:spcPct val="0"/>
              </a:spcAft>
            </a:pPr>
            <a:r>
              <a:rPr lang="en-GB" altLang="en-US" sz="1200"/>
              <a:t>Uncontrolled copy when printed</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31800" y="1727919"/>
            <a:ext cx="7775575" cy="1656184"/>
          </a:xfrm>
        </p:spPr>
        <p:txBody>
          <a:bodyPr>
            <a:normAutofit/>
          </a:bodyPr>
          <a:lstStyle>
            <a:lvl1pPr>
              <a:lnSpc>
                <a:spcPct val="150000"/>
              </a:lnSpc>
              <a:defRPr sz="3600"/>
            </a:lvl1pPr>
          </a:lstStyle>
          <a:p>
            <a:r>
              <a:rPr lang="en-US"/>
              <a:t>Click to edit Master title style</a:t>
            </a:r>
            <a:endParaRPr lang="en-GB" dirty="0"/>
          </a:p>
        </p:txBody>
      </p:sp>
      <p:sp>
        <p:nvSpPr>
          <p:cNvPr id="3" name="Subtitle 2"/>
          <p:cNvSpPr>
            <a:spLocks noGrp="1"/>
          </p:cNvSpPr>
          <p:nvPr>
            <p:ph type="subTitle" idx="1"/>
          </p:nvPr>
        </p:nvSpPr>
        <p:spPr>
          <a:xfrm>
            <a:off x="431773" y="3779557"/>
            <a:ext cx="7775602" cy="1656045"/>
          </a:xfrm>
        </p:spPr>
        <p:txBody>
          <a:bodyPr>
            <a:normAutofit/>
          </a:bodyPr>
          <a:lstStyle>
            <a:lvl1pPr marL="0" indent="0" algn="l">
              <a:buNone/>
              <a:defRPr sz="2400">
                <a:solidFill>
                  <a:schemeClr val="tx1"/>
                </a:solidFill>
              </a:defRPr>
            </a:lvl1pPr>
            <a:lvl2pPr marL="426572" indent="0" algn="ctr">
              <a:buNone/>
              <a:defRPr>
                <a:solidFill>
                  <a:schemeClr val="tx1">
                    <a:tint val="75000"/>
                  </a:schemeClr>
                </a:solidFill>
              </a:defRPr>
            </a:lvl2pPr>
            <a:lvl3pPr marL="853144" indent="0" algn="ctr">
              <a:buNone/>
              <a:defRPr>
                <a:solidFill>
                  <a:schemeClr val="tx1">
                    <a:tint val="75000"/>
                  </a:schemeClr>
                </a:solidFill>
              </a:defRPr>
            </a:lvl3pPr>
            <a:lvl4pPr marL="1279717" indent="0" algn="ctr">
              <a:buNone/>
              <a:defRPr>
                <a:solidFill>
                  <a:schemeClr val="tx1">
                    <a:tint val="75000"/>
                  </a:schemeClr>
                </a:solidFill>
              </a:defRPr>
            </a:lvl4pPr>
            <a:lvl5pPr marL="1706288" indent="0" algn="ctr">
              <a:buNone/>
              <a:defRPr>
                <a:solidFill>
                  <a:schemeClr val="tx1">
                    <a:tint val="75000"/>
                  </a:schemeClr>
                </a:solidFill>
              </a:defRPr>
            </a:lvl5pPr>
            <a:lvl6pPr marL="2132861" indent="0" algn="ctr">
              <a:buNone/>
              <a:defRPr>
                <a:solidFill>
                  <a:schemeClr val="tx1">
                    <a:tint val="75000"/>
                  </a:schemeClr>
                </a:solidFill>
              </a:defRPr>
            </a:lvl6pPr>
            <a:lvl7pPr marL="2559432" indent="0" algn="ctr">
              <a:buNone/>
              <a:defRPr>
                <a:solidFill>
                  <a:schemeClr val="tx1">
                    <a:tint val="75000"/>
                  </a:schemeClr>
                </a:solidFill>
              </a:defRPr>
            </a:lvl7pPr>
            <a:lvl8pPr marL="2986005" indent="0" algn="ctr">
              <a:buNone/>
              <a:defRPr>
                <a:solidFill>
                  <a:schemeClr val="tx1">
                    <a:tint val="75000"/>
                  </a:schemeClr>
                </a:solidFill>
              </a:defRPr>
            </a:lvl8pPr>
            <a:lvl9pPr marL="3412577" indent="0" algn="ctr">
              <a:buNone/>
              <a:defRPr>
                <a:solidFill>
                  <a:schemeClr val="tx1">
                    <a:tint val="75000"/>
                  </a:schemeClr>
                </a:solidFill>
              </a:defRPr>
            </a:lvl9pPr>
          </a:lstStyle>
          <a:p>
            <a:r>
              <a:rPr lang="en-US"/>
              <a:t>Click to edit Master subtitle style</a:t>
            </a:r>
            <a:endParaRPr lang="en-GB" dirty="0"/>
          </a:p>
        </p:txBody>
      </p:sp>
      <p:sp>
        <p:nvSpPr>
          <p:cNvPr id="8" name="Text Placeholder 7"/>
          <p:cNvSpPr>
            <a:spLocks noGrp="1"/>
          </p:cNvSpPr>
          <p:nvPr>
            <p:ph type="body" sz="quarter" idx="12" hasCustomPrompt="1"/>
          </p:nvPr>
        </p:nvSpPr>
        <p:spPr>
          <a:xfrm>
            <a:off x="3132138" y="5616575"/>
            <a:ext cx="2374900" cy="863600"/>
          </a:xfrm>
        </p:spPr>
        <p:txBody>
          <a:bodyPr anchor="ctr">
            <a:normAutofit/>
          </a:bodyPr>
          <a:lstStyle>
            <a:lvl1pPr marL="0" indent="0" algn="ctr">
              <a:lnSpc>
                <a:spcPts val="2400"/>
              </a:lnSpc>
              <a:spcAft>
                <a:spcPts val="0"/>
              </a:spcAft>
              <a:buNone/>
              <a:defRPr sz="1600" cap="all" baseline="0">
                <a:solidFill>
                  <a:schemeClr val="bg1"/>
                </a:solidFill>
              </a:defRPr>
            </a:lvl1pPr>
          </a:lstStyle>
          <a:p>
            <a:pPr lvl="0"/>
            <a:r>
              <a:rPr lang="en-GB" dirty="0"/>
              <a:t>UK Official</a:t>
            </a:r>
            <a:endParaRPr lang="en-US" dirty="0"/>
          </a:p>
        </p:txBody>
      </p:sp>
      <p:sp>
        <p:nvSpPr>
          <p:cNvPr id="5" name="Footer Placeholder 4"/>
          <p:cNvSpPr>
            <a:spLocks noGrp="1"/>
          </p:cNvSpPr>
          <p:nvPr>
            <p:ph type="ftr" sz="quarter" idx="13"/>
          </p:nvPr>
        </p:nvSpPr>
        <p:spPr/>
        <p:txBody>
          <a:bodyPr/>
          <a:lstStyle>
            <a:lvl1pPr>
              <a:defRPr dirty="0"/>
            </a:lvl1pPr>
          </a:lstStyle>
          <a:p>
            <a:pPr>
              <a:defRPr/>
            </a:pPr>
            <a:r>
              <a:rPr lang="en-GB"/>
              <a:t>© Crown copyright 2018 Dstl</a:t>
            </a:r>
          </a:p>
        </p:txBody>
      </p:sp>
      <p:sp>
        <p:nvSpPr>
          <p:cNvPr id="6" name="Date Placeholder 3"/>
          <p:cNvSpPr>
            <a:spLocks noGrp="1"/>
          </p:cNvSpPr>
          <p:nvPr>
            <p:ph type="dt" sz="half" idx="14"/>
          </p:nvPr>
        </p:nvSpPr>
        <p:spPr/>
        <p:txBody>
          <a:bodyPr/>
          <a:lstStyle>
            <a:lvl1pPr>
              <a:defRPr/>
            </a:lvl1pPr>
          </a:lstStyle>
          <a:p>
            <a:pPr>
              <a:defRPr/>
            </a:pPr>
            <a:fld id="{CC2ED6F7-C1F1-4021-BCE6-3096E1F894A3}" type="datetime4">
              <a:rPr lang="en-GB"/>
              <a:pPr>
                <a:defRPr/>
              </a:pPr>
              <a:t>17 May 2018</a:t>
            </a:fld>
            <a:endParaRPr lang="en-GB" dirty="0"/>
          </a:p>
        </p:txBody>
      </p:sp>
    </p:spTree>
    <p:extLst>
      <p:ext uri="{BB962C8B-B14F-4D97-AF65-F5344CB8AC3E}">
        <p14:creationId xmlns:p14="http://schemas.microsoft.com/office/powerpoint/2010/main" val="678030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pening/Closing Slide">
    <p:spTree>
      <p:nvGrpSpPr>
        <p:cNvPr id="1" name=""/>
        <p:cNvGrpSpPr/>
        <p:nvPr/>
      </p:nvGrpSpPr>
      <p:grpSpPr>
        <a:xfrm>
          <a:off x="0" y="0"/>
          <a:ext cx="0" cy="0"/>
          <a:chOff x="0" y="0"/>
          <a:chExt cx="0" cy="0"/>
        </a:xfrm>
      </p:grpSpPr>
      <p:grpSp>
        <p:nvGrpSpPr>
          <p:cNvPr id="2" name="Group 6"/>
          <p:cNvGrpSpPr>
            <a:grpSpLocks/>
          </p:cNvGrpSpPr>
          <p:nvPr/>
        </p:nvGrpSpPr>
        <p:grpSpPr bwMode="auto">
          <a:xfrm>
            <a:off x="719138" y="1138238"/>
            <a:ext cx="7200900" cy="3340100"/>
            <a:chOff x="863962" y="1205021"/>
            <a:chExt cx="7200000" cy="3339418"/>
          </a:xfrm>
        </p:grpSpPr>
        <p:pic>
          <p:nvPicPr>
            <p:cNvPr id="3" name="Picture 5" descr="dstl-logo-trans-black.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962" y="1205021"/>
              <a:ext cx="7200000" cy="333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dstl-logo-trans-blu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hidden">
            <a:xfrm>
              <a:off x="863962" y="1205021"/>
              <a:ext cx="7200000" cy="3339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7"/>
          <p:cNvSpPr/>
          <p:nvPr/>
        </p:nvSpPr>
        <p:spPr bwMode="white">
          <a:xfrm>
            <a:off x="0" y="5616575"/>
            <a:ext cx="1474788" cy="863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742" tIns="44871" rIns="89742" bIns="44871" anchor="ctr"/>
          <a:lstStyle/>
          <a:p>
            <a:pPr algn="ctr" defTabSz="853144" fontAlgn="auto">
              <a:spcBef>
                <a:spcPts val="0"/>
              </a:spcBef>
              <a:spcAft>
                <a:spcPts val="0"/>
              </a:spcAft>
              <a:defRPr/>
            </a:pPr>
            <a:endParaRPr lang="en-GB" dirty="0"/>
          </a:p>
        </p:txBody>
      </p:sp>
      <p:sp>
        <p:nvSpPr>
          <p:cNvPr id="6" name="Footer Placeholder 2"/>
          <p:cNvSpPr>
            <a:spLocks noGrp="1"/>
          </p:cNvSpPr>
          <p:nvPr>
            <p:ph type="ftr" sz="quarter" idx="10"/>
          </p:nvPr>
        </p:nvSpPr>
        <p:spPr/>
        <p:txBody>
          <a:bodyPr/>
          <a:lstStyle>
            <a:lvl1pPr>
              <a:defRPr dirty="0"/>
            </a:lvl1pPr>
          </a:lstStyle>
          <a:p>
            <a:pPr>
              <a:defRPr/>
            </a:pPr>
            <a:r>
              <a:rPr lang="en-GB"/>
              <a:t>© Crown copyright 2018 Dstl</a:t>
            </a:r>
          </a:p>
        </p:txBody>
      </p:sp>
      <p:sp>
        <p:nvSpPr>
          <p:cNvPr id="7" name="Date Placeholder 3"/>
          <p:cNvSpPr>
            <a:spLocks noGrp="1"/>
          </p:cNvSpPr>
          <p:nvPr>
            <p:ph type="dt" sz="half" idx="11"/>
          </p:nvPr>
        </p:nvSpPr>
        <p:spPr/>
        <p:txBody>
          <a:bodyPr/>
          <a:lstStyle>
            <a:lvl1pPr>
              <a:defRPr/>
            </a:lvl1pPr>
          </a:lstStyle>
          <a:p>
            <a:pPr>
              <a:defRPr/>
            </a:pPr>
            <a:fld id="{E007EFA4-FD45-42EA-B3CA-3F28E09DD944}" type="datetime4">
              <a:rPr lang="en-GB"/>
              <a:pPr>
                <a:defRPr/>
              </a:pPr>
              <a:t>17 May 2018</a:t>
            </a:fld>
            <a:endParaRPr lang="en-GB" dirty="0"/>
          </a:p>
        </p:txBody>
      </p:sp>
    </p:spTree>
    <p:extLst>
      <p:ext uri="{BB962C8B-B14F-4D97-AF65-F5344CB8AC3E}">
        <p14:creationId xmlns:p14="http://schemas.microsoft.com/office/powerpoint/2010/main" val="33002343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1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7839242" y="85802"/>
            <a:ext cx="526997" cy="110403"/>
          </a:xfrm>
          <a:prstGeom prst="rect">
            <a:avLst/>
          </a:prstGeom>
          <a:noFill/>
          <a:ln w="0" cmpd="sng">
            <a:noFill/>
            <a:prstDash val="solid"/>
          </a:ln>
        </p:spPr>
        <p:txBody>
          <a:bodyPr vert="horz" lIns="0" tIns="504" rIns="0" bIns="0" anchor="t"/>
          <a:lstStyle>
            <a:lvl1pPr marL="0" marR="0" indent="0" algn="l">
              <a:lnSpc>
                <a:spcPts val="714"/>
              </a:lnSpc>
              <a:spcAft>
                <a:spcPts val="0"/>
              </a:spcAft>
              <a:defRPr/>
            </a:lvl1pPr>
          </a:lstStyle>
          <a:p>
            <a:pPr marL="0" marR="0" indent="0" algn="l">
              <a:lnSpc>
                <a:spcPts val="900"/>
              </a:lnSpc>
              <a:spcAft>
                <a:spcPts val="0"/>
              </a:spcAft>
            </a:pPr>
            <a:r>
              <a:rPr lang="en-US" sz="600" b="1" spc="-36">
                <a:solidFill>
                  <a:srgbClr val="FFFFFF"/>
                </a:solidFill>
                <a:latin typeface="Arial" panose="02020603050405020304" pitchFamily="2"/>
              </a:rPr>
              <a:t>UNCLASSIFIED </a:t>
            </a:r>
          </a:p>
        </p:txBody>
      </p:sp>
      <p:sp>
        <p:nvSpPr>
          <p:cNvPr id="6" name="Text Placeholder 5"/>
          <p:cNvSpPr>
            <a:spLocks noGrp="1"/>
          </p:cNvSpPr>
          <p:nvPr>
            <p:ph type="body" idx="10"/>
          </p:nvPr>
        </p:nvSpPr>
        <p:spPr>
          <a:xfrm>
            <a:off x="2423914" y="21602"/>
            <a:ext cx="3559814" cy="336009"/>
          </a:xfrm>
          <a:prstGeom prst="rect">
            <a:avLst/>
          </a:prstGeom>
          <a:noFill/>
          <a:ln w="0" cmpd="sng">
            <a:noFill/>
            <a:prstDash val="solid"/>
          </a:ln>
        </p:spPr>
        <p:txBody>
          <a:bodyPr vert="horz" lIns="0" tIns="0" rIns="0" bIns="0" anchor="t"/>
          <a:lstStyle>
            <a:lvl1pPr marL="0" marR="0" indent="0" algn="ctr">
              <a:lnSpc>
                <a:spcPts val="397"/>
              </a:lnSpc>
              <a:spcBef>
                <a:spcPts val="222"/>
              </a:spcBef>
              <a:spcAft>
                <a:spcPts val="0"/>
              </a:spcAft>
              <a:defRPr/>
            </a:lvl1pPr>
          </a:lstStyle>
          <a:p>
            <a:pPr marL="0" marR="0" indent="0" algn="ctr">
              <a:lnSpc>
                <a:spcPts val="1900"/>
              </a:lnSpc>
              <a:spcAft>
                <a:spcPts val="0"/>
              </a:spcAft>
            </a:pPr>
            <a:r>
              <a:rPr lang="en-US" sz="1900" b="1" spc="0">
                <a:solidFill>
                  <a:srgbClr val="FFFFFF"/>
                </a:solidFill>
                <a:latin typeface="Agency FB" panose="02020603050405020304" pitchFamily="2"/>
              </a:rPr>
              <a:t>Over 2,500 Global Engagements in the Past Year </a:t>
            </a:r>
          </a:p>
          <a:p>
            <a:pPr marL="0" marR="0" indent="0" algn="ctr">
              <a:lnSpc>
                <a:spcPts val="500"/>
              </a:lnSpc>
              <a:spcBef>
                <a:spcPts val="280"/>
              </a:spcBef>
              <a:spcAft>
                <a:spcPts val="0"/>
              </a:spcAft>
            </a:pPr>
            <a:r>
              <a:rPr lang="en-US" sz="1000" b="1" spc="-8">
                <a:solidFill>
                  <a:srgbClr val="FFFFFF"/>
                </a:solidFill>
                <a:latin typeface="Arial" panose="02020603050405020304" pitchFamily="2"/>
              </a:rPr>
              <a:t>UNCLASSIFIED </a:t>
            </a:r>
          </a:p>
        </p:txBody>
      </p:sp>
      <p:sp>
        <p:nvSpPr>
          <p:cNvPr id="7" name="Text Placeholder 6"/>
          <p:cNvSpPr>
            <a:spLocks noGrp="1"/>
          </p:cNvSpPr>
          <p:nvPr>
            <p:ph type="body" idx="10"/>
          </p:nvPr>
        </p:nvSpPr>
        <p:spPr>
          <a:xfrm>
            <a:off x="432039" y="251408"/>
            <a:ext cx="1749755" cy="394811"/>
          </a:xfrm>
          <a:prstGeom prst="rect">
            <a:avLst/>
          </a:prstGeom>
          <a:noFill/>
          <a:ln w="0" cmpd="sng">
            <a:noFill/>
            <a:prstDash val="solid"/>
          </a:ln>
        </p:spPr>
        <p:txBody>
          <a:bodyPr vert="horz" lIns="0" tIns="0" rIns="0" bIns="0" anchor="t"/>
          <a:lstStyle>
            <a:lvl1pPr marL="0" marR="0" indent="0" algn="l">
              <a:lnSpc>
                <a:spcPts val="2540"/>
              </a:lnSpc>
              <a:spcAft>
                <a:spcPts val="0"/>
              </a:spcAft>
              <a:defRPr/>
            </a:lvl1pPr>
          </a:lstStyle>
          <a:p>
            <a:pPr marL="0" marR="0" indent="0" algn="l">
              <a:lnSpc>
                <a:spcPts val="3200"/>
              </a:lnSpc>
              <a:spcAft>
                <a:spcPts val="0"/>
              </a:spcAft>
            </a:pPr>
            <a:r>
              <a:rPr lang="en-US" sz="2200" b="1" spc="-24">
                <a:solidFill>
                  <a:srgbClr val="FFFFFF"/>
                </a:solidFill>
                <a:latin typeface="Agency FB" panose="02020603050405020304" pitchFamily="2"/>
              </a:rPr>
              <a:t>DTRA GLOBAL REACH </a:t>
            </a:r>
          </a:p>
        </p:txBody>
      </p:sp>
      <p:sp>
        <p:nvSpPr>
          <p:cNvPr id="8" name="Text Placeholder 7"/>
          <p:cNvSpPr>
            <a:spLocks noGrp="1"/>
          </p:cNvSpPr>
          <p:nvPr>
            <p:ph type="body" idx="10"/>
          </p:nvPr>
        </p:nvSpPr>
        <p:spPr>
          <a:xfrm>
            <a:off x="2994116" y="391212"/>
            <a:ext cx="2628682" cy="197405"/>
          </a:xfrm>
          <a:prstGeom prst="rect">
            <a:avLst/>
          </a:prstGeom>
          <a:noFill/>
          <a:ln w="0" cmpd="sng">
            <a:noFill/>
            <a:prstDash val="solid"/>
          </a:ln>
        </p:spPr>
        <p:txBody>
          <a:bodyPr vert="horz" lIns="0" tIns="0" rIns="0" bIns="0" anchor="t"/>
          <a:lstStyle>
            <a:lvl1pPr marL="0" marR="0" indent="0" algn="ctr">
              <a:lnSpc>
                <a:spcPts val="1111"/>
              </a:lnSpc>
              <a:spcAft>
                <a:spcPts val="183"/>
              </a:spcAft>
              <a:defRPr/>
            </a:lvl1pPr>
          </a:lstStyle>
          <a:p>
            <a:pPr marL="0" marR="0" indent="0" algn="ctr">
              <a:lnSpc>
                <a:spcPts val="1400"/>
              </a:lnSpc>
              <a:spcAft>
                <a:spcPts val="230"/>
              </a:spcAft>
            </a:pPr>
            <a:r>
              <a:rPr lang="en-US" sz="1000" spc="-8">
                <a:solidFill>
                  <a:srgbClr val="FFFFFF"/>
                </a:solidFill>
                <a:latin typeface="Arial Narrow" panose="02020603050405020304" pitchFamily="2"/>
              </a:rPr>
              <a:t>2943 Site L</a:t>
            </a:r>
            <a:r>
              <a:rPr lang="en-US" sz="1000" u="sng" spc="-8">
                <a:solidFill>
                  <a:srgbClr val="FFFFFF"/>
                </a:solidFill>
                <a:latin typeface="Arial Narrow" panose="02020603050405020304" pitchFamily="2"/>
              </a:rPr>
              <a:t>ocation</a:t>
            </a:r>
            <a:r>
              <a:rPr lang="en-US" sz="1000" spc="-8">
                <a:solidFill>
                  <a:srgbClr val="FFFFFF"/>
                </a:solidFill>
                <a:latin typeface="Arial Narrow" panose="02020603050405020304" pitchFamily="2"/>
              </a:rPr>
              <a:t>s | 2637 </a:t>
            </a:r>
            <a:r>
              <a:rPr lang="en-US" sz="1000" u="sng" spc="-8">
                <a:solidFill>
                  <a:srgbClr val="FFFFFF"/>
                </a:solidFill>
                <a:latin typeface="Arial Narrow" panose="02020603050405020304" pitchFamily="2"/>
              </a:rPr>
              <a:t>Mission</a:t>
            </a:r>
            <a:r>
              <a:rPr lang="en-US" sz="1000" spc="-8">
                <a:solidFill>
                  <a:srgbClr val="FFFFFF"/>
                </a:solidFill>
                <a:latin typeface="Arial Narrow" panose="02020603050405020304" pitchFamily="2"/>
              </a:rPr>
              <a:t>s | 110 Countries | 48 US States </a:t>
            </a:r>
          </a:p>
        </p:txBody>
      </p:sp>
      <p:sp>
        <p:nvSpPr>
          <p:cNvPr id="9" name="Text Placeholder 8"/>
          <p:cNvSpPr>
            <a:spLocks noGrp="1"/>
          </p:cNvSpPr>
          <p:nvPr>
            <p:ph type="body" idx="10"/>
          </p:nvPr>
        </p:nvSpPr>
        <p:spPr>
          <a:xfrm>
            <a:off x="626456" y="652817"/>
            <a:ext cx="1363170" cy="172805"/>
          </a:xfrm>
          <a:prstGeom prst="rect">
            <a:avLst/>
          </a:prstGeom>
          <a:noFill/>
          <a:ln w="0" cmpd="sng">
            <a:noFill/>
            <a:prstDash val="solid"/>
          </a:ln>
        </p:spPr>
        <p:txBody>
          <a:bodyPr vert="horz" lIns="0" tIns="504" rIns="0" bIns="0" anchor="t"/>
          <a:lstStyle>
            <a:lvl1pPr marL="0" marR="0" indent="0" algn="l">
              <a:lnSpc>
                <a:spcPts val="1111"/>
              </a:lnSpc>
              <a:spcAft>
                <a:spcPts val="0"/>
              </a:spcAft>
              <a:defRPr/>
            </a:lvl1pPr>
          </a:lstStyle>
          <a:p>
            <a:pPr marL="0" marR="0" indent="0" algn="l">
              <a:lnSpc>
                <a:spcPts val="1400"/>
              </a:lnSpc>
              <a:spcAft>
                <a:spcPts val="0"/>
              </a:spcAft>
            </a:pPr>
            <a:r>
              <a:rPr lang="en-US" sz="1000" b="1" spc="-16">
                <a:solidFill>
                  <a:srgbClr val="FFFFFF"/>
                </a:solidFill>
                <a:latin typeface="Agency FB" panose="02020603050405020304" pitchFamily="2"/>
              </a:rPr>
              <a:t>DEFENSE THREAT REDUCTION AGENCY </a:t>
            </a:r>
          </a:p>
        </p:txBody>
      </p:sp>
      <p:sp>
        <p:nvSpPr>
          <p:cNvPr id="10" name="Text Placeholder 9"/>
          <p:cNvSpPr>
            <a:spLocks noGrp="1"/>
          </p:cNvSpPr>
          <p:nvPr>
            <p:ph type="body" idx="10"/>
          </p:nvPr>
        </p:nvSpPr>
        <p:spPr>
          <a:xfrm>
            <a:off x="3543613" y="1728647"/>
            <a:ext cx="359132" cy="82802"/>
          </a:xfrm>
          <a:prstGeom prst="rect">
            <a:avLst/>
          </a:prstGeom>
          <a:noFill/>
          <a:ln w="0" cmpd="sng">
            <a:noFill/>
            <a:prstDash val="solid"/>
          </a:ln>
        </p:spPr>
        <p:txBody>
          <a:bodyPr vert="horz" lIns="0" tIns="504" rIns="0" bIns="0" anchor="t"/>
          <a:lstStyle>
            <a:lvl1pPr marL="0" marR="0" indent="0" algn="l">
              <a:lnSpc>
                <a:spcPts val="476"/>
              </a:lnSpc>
              <a:spcAft>
                <a:spcPts val="0"/>
              </a:spcAft>
              <a:defRPr/>
            </a:lvl1pPr>
          </a:lstStyle>
          <a:p>
            <a:pPr marL="0" marR="0" indent="0" algn="l">
              <a:lnSpc>
                <a:spcPts val="600"/>
              </a:lnSpc>
              <a:spcAft>
                <a:spcPts val="0"/>
              </a:spcAft>
            </a:pPr>
            <a:r>
              <a:rPr lang="en-US" sz="500" b="1" spc="32">
                <a:solidFill>
                  <a:srgbClr val="FFFF00"/>
                </a:solidFill>
                <a:latin typeface="Arial" panose="02020603050405020304" pitchFamily="2"/>
              </a:rPr>
              <a:t>USEUCOM </a:t>
            </a:r>
          </a:p>
        </p:txBody>
      </p:sp>
      <p:sp>
        <p:nvSpPr>
          <p:cNvPr id="11" name="Text Placeholder 10"/>
          <p:cNvSpPr>
            <a:spLocks noGrp="1"/>
          </p:cNvSpPr>
          <p:nvPr>
            <p:ph type="body" idx="10"/>
          </p:nvPr>
        </p:nvSpPr>
        <p:spPr>
          <a:xfrm>
            <a:off x="5167806" y="2045455"/>
            <a:ext cx="359132" cy="82802"/>
          </a:xfrm>
          <a:prstGeom prst="rect">
            <a:avLst/>
          </a:prstGeom>
          <a:noFill/>
          <a:ln w="0" cmpd="sng">
            <a:noFill/>
            <a:prstDash val="solid"/>
          </a:ln>
        </p:spPr>
        <p:txBody>
          <a:bodyPr vert="horz" lIns="0" tIns="504" rIns="0" bIns="0" anchor="t"/>
          <a:lstStyle>
            <a:lvl1pPr marL="0" marR="0" indent="0" algn="l">
              <a:lnSpc>
                <a:spcPts val="556"/>
              </a:lnSpc>
              <a:spcAft>
                <a:spcPts val="0"/>
              </a:spcAft>
              <a:defRPr/>
            </a:lvl1pPr>
          </a:lstStyle>
          <a:p>
            <a:pPr marL="0" marR="0" indent="0" algn="l">
              <a:lnSpc>
                <a:spcPts val="700"/>
              </a:lnSpc>
              <a:spcAft>
                <a:spcPts val="0"/>
              </a:spcAft>
            </a:pPr>
            <a:r>
              <a:rPr lang="en-US" sz="500" b="1" spc="32">
                <a:solidFill>
                  <a:srgbClr val="FFFF00"/>
                </a:solidFill>
                <a:latin typeface="Arial" panose="02020603050405020304" pitchFamily="2"/>
              </a:rPr>
              <a:t>USPACOM </a:t>
            </a:r>
          </a:p>
        </p:txBody>
      </p:sp>
      <p:sp>
        <p:nvSpPr>
          <p:cNvPr id="12" name="Text Placeholder 11"/>
          <p:cNvSpPr>
            <a:spLocks noGrp="1"/>
          </p:cNvSpPr>
          <p:nvPr>
            <p:ph type="body" idx="10"/>
          </p:nvPr>
        </p:nvSpPr>
        <p:spPr>
          <a:xfrm>
            <a:off x="101709" y="2096456"/>
            <a:ext cx="1218258" cy="691219"/>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(U) Dismantling FSU WMD </a:t>
            </a:r>
            <a:br/>
            <a:r>
              <a:rPr lang="en-US" sz="1000" spc="-8">
                <a:solidFill>
                  <a:srgbClr val="FFFFFF"/>
                </a:solidFill>
                <a:latin typeface="Arial Narrow" panose="02020603050405020304" pitchFamily="2"/>
              </a:rPr>
              <a:t>infrastructure, preventing WMD </a:t>
            </a:r>
            <a:br/>
            <a:r>
              <a:rPr lang="en-US" sz="1000" spc="-8">
                <a:solidFill>
                  <a:srgbClr val="FFFFFF"/>
                </a:solidFill>
                <a:latin typeface="Arial Narrow" panose="02020603050405020304" pitchFamily="2"/>
              </a:rPr>
              <a:t>smuggling, and building </a:t>
            </a:r>
            <a:br/>
            <a:r>
              <a:rPr lang="en-US" sz="1000" spc="-8">
                <a:solidFill>
                  <a:srgbClr val="FFFFFF"/>
                </a:solidFill>
                <a:latin typeface="Arial Narrow" panose="02020603050405020304" pitchFamily="2"/>
              </a:rPr>
              <a:t>WMD response capacity </a:t>
            </a:r>
          </a:p>
        </p:txBody>
      </p:sp>
      <p:sp>
        <p:nvSpPr>
          <p:cNvPr id="13" name="Text Placeholder 12"/>
          <p:cNvSpPr>
            <a:spLocks noGrp="1"/>
          </p:cNvSpPr>
          <p:nvPr>
            <p:ph type="body" idx="10"/>
          </p:nvPr>
        </p:nvSpPr>
        <p:spPr>
          <a:xfrm>
            <a:off x="5962128" y="1479641"/>
            <a:ext cx="1306915" cy="690619"/>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4">
                <a:solidFill>
                  <a:srgbClr val="FFFFFF"/>
                </a:solidFill>
                <a:latin typeface="Arial Narrow" panose="02020603050405020304" pitchFamily="2"/>
              </a:rPr>
              <a:t>(U) Seeking additional Senior </a:t>
            </a:r>
            <a:br/>
            <a:r>
              <a:rPr lang="en-US" sz="1000" spc="-4">
                <a:solidFill>
                  <a:srgbClr val="FFFFFF"/>
                </a:solidFill>
                <a:latin typeface="Arial Narrow" panose="02020603050405020304" pitchFamily="2"/>
              </a:rPr>
              <a:t>Leader engagements in </a:t>
            </a:r>
            <a:br/>
            <a:r>
              <a:rPr lang="en-US" sz="1000" spc="-4">
                <a:solidFill>
                  <a:srgbClr val="FFFFFF"/>
                </a:solidFill>
                <a:latin typeface="Arial Narrow" panose="02020603050405020304" pitchFamily="2"/>
              </a:rPr>
              <a:t>Afghanistan to build on OIR/RSM </a:t>
            </a:r>
            <a:br/>
            <a:r>
              <a:rPr lang="en-US" sz="1000" spc="-4">
                <a:solidFill>
                  <a:srgbClr val="FFFFFF"/>
                </a:solidFill>
                <a:latin typeface="Arial Narrow" panose="02020603050405020304" pitchFamily="2"/>
              </a:rPr>
              <a:t>lessons learned </a:t>
            </a:r>
          </a:p>
        </p:txBody>
      </p:sp>
      <p:sp>
        <p:nvSpPr>
          <p:cNvPr id="14" name="Text Placeholder 13"/>
          <p:cNvSpPr>
            <a:spLocks noGrp="1"/>
          </p:cNvSpPr>
          <p:nvPr>
            <p:ph type="body" idx="10"/>
          </p:nvPr>
        </p:nvSpPr>
        <p:spPr>
          <a:xfrm>
            <a:off x="2311405" y="2944280"/>
            <a:ext cx="324029" cy="82802"/>
          </a:xfrm>
          <a:prstGeom prst="rect">
            <a:avLst/>
          </a:prstGeom>
          <a:noFill/>
          <a:ln w="0" cmpd="sng">
            <a:noFill/>
            <a:prstDash val="solid"/>
          </a:ln>
        </p:spPr>
        <p:txBody>
          <a:bodyPr vert="horz" lIns="0" tIns="504" rIns="0" bIns="0" anchor="t"/>
          <a:lstStyle>
            <a:lvl1pPr marL="0" marR="0" indent="0" algn="l">
              <a:lnSpc>
                <a:spcPts val="556"/>
              </a:lnSpc>
              <a:spcAft>
                <a:spcPts val="0"/>
              </a:spcAft>
              <a:defRPr/>
            </a:lvl1pPr>
          </a:lstStyle>
          <a:p>
            <a:pPr marL="0" marR="0" indent="0" algn="l">
              <a:lnSpc>
                <a:spcPts val="700"/>
              </a:lnSpc>
              <a:spcAft>
                <a:spcPts val="0"/>
              </a:spcAft>
            </a:pPr>
            <a:r>
              <a:rPr lang="en-US" sz="500" b="1" spc="-48">
                <a:solidFill>
                  <a:srgbClr val="FFFF00"/>
                </a:solidFill>
                <a:latin typeface="Arial" panose="02020603050405020304" pitchFamily="2"/>
              </a:rPr>
              <a:t>USAFIRCOM </a:t>
            </a:r>
          </a:p>
        </p:txBody>
      </p:sp>
      <p:sp>
        <p:nvSpPr>
          <p:cNvPr id="15" name="Text Placeholder 14"/>
          <p:cNvSpPr>
            <a:spLocks noGrp="1"/>
          </p:cNvSpPr>
          <p:nvPr>
            <p:ph type="body" idx="10"/>
          </p:nvPr>
        </p:nvSpPr>
        <p:spPr>
          <a:xfrm>
            <a:off x="3693927" y="4139512"/>
            <a:ext cx="347881" cy="82802"/>
          </a:xfrm>
          <a:prstGeom prst="rect">
            <a:avLst/>
          </a:prstGeom>
          <a:noFill/>
          <a:ln w="0" cmpd="sng">
            <a:noFill/>
            <a:prstDash val="solid"/>
          </a:ln>
        </p:spPr>
        <p:txBody>
          <a:bodyPr vert="horz" lIns="0" tIns="504" rIns="0" bIns="0" anchor="t"/>
          <a:lstStyle>
            <a:lvl1pPr marL="0" marR="0" indent="0" algn="l">
              <a:lnSpc>
                <a:spcPts val="476"/>
              </a:lnSpc>
              <a:spcAft>
                <a:spcPts val="0"/>
              </a:spcAft>
              <a:defRPr/>
            </a:lvl1pPr>
          </a:lstStyle>
          <a:p>
            <a:pPr marL="0" marR="0" indent="0" algn="l">
              <a:lnSpc>
                <a:spcPts val="600"/>
              </a:lnSpc>
              <a:spcAft>
                <a:spcPts val="0"/>
              </a:spcAft>
            </a:pPr>
            <a:r>
              <a:rPr lang="en-US" sz="500" b="1" spc="-44">
                <a:solidFill>
                  <a:srgbClr val="FFFF00"/>
                </a:solidFill>
                <a:latin typeface="Arial" panose="02020603050405020304" pitchFamily="2"/>
              </a:rPr>
              <a:t>USCENTCOM </a:t>
            </a:r>
          </a:p>
        </p:txBody>
      </p:sp>
      <p:sp>
        <p:nvSpPr>
          <p:cNvPr id="16" name="Text Placeholder 15"/>
          <p:cNvSpPr>
            <a:spLocks noGrp="1"/>
          </p:cNvSpPr>
          <p:nvPr>
            <p:ph type="body" idx="10"/>
          </p:nvPr>
        </p:nvSpPr>
        <p:spPr>
          <a:xfrm>
            <a:off x="7301445" y="3901906"/>
            <a:ext cx="1045442" cy="344409"/>
          </a:xfrm>
          <a:prstGeom prst="rect">
            <a:avLst/>
          </a:prstGeom>
          <a:noFill/>
          <a:ln w="0" cmpd="sng">
            <a:noFill/>
            <a:prstDash val="solid"/>
          </a:ln>
        </p:spPr>
        <p:txBody>
          <a:bodyPr vert="horz" lIns="0" tIns="0" rIns="0" bIns="0" anchor="t"/>
          <a:lstStyle>
            <a:lvl1pPr marL="217728" marR="0" indent="0" algn="l">
              <a:lnSpc>
                <a:spcPts val="1111"/>
              </a:lnSpc>
              <a:spcAft>
                <a:spcPts val="0"/>
              </a:spcAft>
              <a:defRPr/>
            </a:lvl1pPr>
          </a:lstStyle>
          <a:p>
            <a:pPr marL="274320" marR="0" indent="0" algn="l">
              <a:lnSpc>
                <a:spcPts val="1400"/>
              </a:lnSpc>
              <a:spcAft>
                <a:spcPts val="0"/>
              </a:spcAft>
            </a:pPr>
            <a:r>
              <a:rPr lang="en-US" sz="1000" spc="-8">
                <a:solidFill>
                  <a:srgbClr val="FFFFFF"/>
                </a:solidFill>
                <a:latin typeface="Arial Narrow" panose="02020603050405020304" pitchFamily="2"/>
              </a:rPr>
              <a:t>(U) USFK/CFC WMD OPS Exercise Support </a:t>
            </a:r>
          </a:p>
        </p:txBody>
      </p:sp>
      <p:sp>
        <p:nvSpPr>
          <p:cNvPr id="17" name="Text Placeholder 16"/>
          <p:cNvSpPr>
            <a:spLocks noGrp="1"/>
          </p:cNvSpPr>
          <p:nvPr>
            <p:ph type="body" idx="10"/>
          </p:nvPr>
        </p:nvSpPr>
        <p:spPr>
          <a:xfrm>
            <a:off x="86409" y="4210315"/>
            <a:ext cx="1205206" cy="344409"/>
          </a:xfrm>
          <a:prstGeom prst="rect">
            <a:avLst/>
          </a:prstGeom>
          <a:noFill/>
          <a:ln w="0" cmpd="sng">
            <a:noFill/>
            <a:prstDash val="solid"/>
          </a:ln>
        </p:spPr>
        <p:txBody>
          <a:bodyPr vert="horz" lIns="0" tIns="0" rIns="0" bIns="0" anchor="t"/>
          <a:lstStyle>
            <a:lvl1pPr marL="181440" marR="0" indent="0" algn="l">
              <a:lnSpc>
                <a:spcPts val="1111"/>
              </a:lnSpc>
              <a:spcAft>
                <a:spcPts val="0"/>
              </a:spcAft>
              <a:defRPr/>
            </a:lvl1pPr>
          </a:lstStyle>
          <a:p>
            <a:pPr marL="228600" marR="0" indent="0" algn="l">
              <a:lnSpc>
                <a:spcPts val="1400"/>
              </a:lnSpc>
              <a:spcAft>
                <a:spcPts val="0"/>
              </a:spcAft>
            </a:pPr>
            <a:r>
              <a:rPr lang="en-US" sz="1000" spc="-8">
                <a:solidFill>
                  <a:srgbClr val="FFFFFF"/>
                </a:solidFill>
                <a:latin typeface="Arial Narrow" panose="02020603050405020304" pitchFamily="2"/>
              </a:rPr>
              <a:t>(U) Reducing biological threats in sub-Saharan Africa </a:t>
            </a:r>
          </a:p>
        </p:txBody>
      </p:sp>
      <p:sp>
        <p:nvSpPr>
          <p:cNvPr id="18" name="Text Placeholder 17"/>
          <p:cNvSpPr>
            <a:spLocks noGrp="1"/>
          </p:cNvSpPr>
          <p:nvPr>
            <p:ph type="body" idx="10"/>
          </p:nvPr>
        </p:nvSpPr>
        <p:spPr>
          <a:xfrm>
            <a:off x="7765436" y="5247143"/>
            <a:ext cx="93608" cy="110403"/>
          </a:xfrm>
          <a:prstGeom prst="rect">
            <a:avLst/>
          </a:prstGeom>
          <a:noFill/>
          <a:ln w="0" cmpd="sng">
            <a:noFill/>
            <a:prstDash val="solid"/>
          </a:ln>
        </p:spPr>
        <p:txBody>
          <a:bodyPr vert="horz" lIns="0" tIns="504" rIns="0" bIns="0" anchor="t"/>
          <a:lstStyle>
            <a:lvl1pPr marL="0" marR="0" indent="0" algn="l">
              <a:lnSpc>
                <a:spcPts val="714"/>
              </a:lnSpc>
              <a:spcAft>
                <a:spcPts val="0"/>
              </a:spcAft>
              <a:defRPr/>
            </a:lvl1pPr>
          </a:lstStyle>
          <a:p>
            <a:pPr marL="0" marR="0" indent="0" algn="l">
              <a:lnSpc>
                <a:spcPts val="900"/>
              </a:lnSpc>
              <a:spcAft>
                <a:spcPts val="0"/>
              </a:spcAft>
            </a:pPr>
            <a:r>
              <a:rPr lang="en-US" sz="600" spc="0">
                <a:solidFill>
                  <a:srgbClr val="000000"/>
                </a:solidFill>
                <a:latin typeface="Arial" panose="02020603050405020304" pitchFamily="2"/>
              </a:rPr>
              <a:t>5 </a:t>
            </a:r>
          </a:p>
        </p:txBody>
      </p:sp>
      <p:sp>
        <p:nvSpPr>
          <p:cNvPr id="19" name="Text Placeholder 18"/>
          <p:cNvSpPr>
            <a:spLocks noGrp="1"/>
          </p:cNvSpPr>
          <p:nvPr>
            <p:ph type="body" idx="10"/>
          </p:nvPr>
        </p:nvSpPr>
        <p:spPr>
          <a:xfrm>
            <a:off x="481543" y="5710954"/>
            <a:ext cx="1227258" cy="343209"/>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(U) Development in technology, </a:t>
            </a:r>
            <a:br/>
            <a:r>
              <a:rPr lang="en-US" sz="1000" spc="-8">
                <a:solidFill>
                  <a:srgbClr val="FFFFFF"/>
                </a:solidFill>
                <a:latin typeface="Arial Narrow" panose="02020603050405020304" pitchFamily="2"/>
              </a:rPr>
              <a:t>tools and equipment advances </a:t>
            </a:r>
            <a:br/>
            <a:endParaRPr/>
          </a:p>
        </p:txBody>
      </p:sp>
      <p:sp>
        <p:nvSpPr>
          <p:cNvPr id="20" name="Text Placeholder 19"/>
          <p:cNvSpPr>
            <a:spLocks noGrp="1"/>
          </p:cNvSpPr>
          <p:nvPr>
            <p:ph type="body" idx="10"/>
          </p:nvPr>
        </p:nvSpPr>
        <p:spPr>
          <a:xfrm>
            <a:off x="680461" y="6054163"/>
            <a:ext cx="840224" cy="175205"/>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DTRA in the IED fight </a:t>
            </a:r>
          </a:p>
        </p:txBody>
      </p:sp>
      <p:sp>
        <p:nvSpPr>
          <p:cNvPr id="21" name="Text Placeholder 20"/>
          <p:cNvSpPr>
            <a:spLocks noGrp="1"/>
          </p:cNvSpPr>
          <p:nvPr>
            <p:ph type="body" idx="10"/>
          </p:nvPr>
        </p:nvSpPr>
        <p:spPr>
          <a:xfrm>
            <a:off x="7187135" y="5535149"/>
            <a:ext cx="1243910" cy="517214"/>
          </a:xfrm>
          <a:prstGeom prst="rect">
            <a:avLst/>
          </a:prstGeom>
          <a:noFill/>
          <a:ln w="0" cmpd="sng">
            <a:noFill/>
            <a:prstDash val="solid"/>
          </a:ln>
        </p:spPr>
        <p:txBody>
          <a:bodyPr vert="horz" lIns="0" tIns="0" rIns="0" bIns="0" anchor="t"/>
          <a:lstStyle>
            <a:lvl1pPr marL="0" marR="0" indent="0" algn="ctr">
              <a:lnSpc>
                <a:spcPts val="1111"/>
              </a:lnSpc>
              <a:spcBef>
                <a:spcPts val="0"/>
              </a:spcBef>
              <a:spcAft>
                <a:spcPts val="0"/>
              </a:spcAft>
              <a:defRPr/>
            </a:lvl1pPr>
          </a:lstStyle>
          <a:p>
            <a:pPr marL="0" marR="0" indent="0" algn="l">
              <a:lnSpc>
                <a:spcPts val="1400"/>
              </a:lnSpc>
              <a:spcAft>
                <a:spcPts val="0"/>
              </a:spcAft>
            </a:pPr>
            <a:r>
              <a:rPr lang="en-US" sz="1000" spc="-8">
                <a:solidFill>
                  <a:srgbClr val="FFFFFF"/>
                </a:solidFill>
                <a:latin typeface="Arial Narrow" panose="02020603050405020304" pitchFamily="2"/>
              </a:rPr>
              <a:t>(U) Building CBRN defense and response capacity in Southeast </a:t>
            </a:r>
          </a:p>
          <a:p>
            <a:pPr marL="0" marR="0" indent="0" algn="ctr">
              <a:lnSpc>
                <a:spcPts val="1400"/>
              </a:lnSpc>
              <a:spcBef>
                <a:spcPts val="0"/>
              </a:spcBef>
              <a:spcAft>
                <a:spcPts val="0"/>
              </a:spcAft>
            </a:pPr>
            <a:r>
              <a:rPr lang="en-US" sz="1000" spc="0">
                <a:solidFill>
                  <a:srgbClr val="FFFFFF"/>
                </a:solidFill>
                <a:latin typeface="Arial Narrow" panose="02020603050405020304" pitchFamily="2"/>
              </a:rPr>
              <a:t>Asia </a:t>
            </a:r>
          </a:p>
        </p:txBody>
      </p:sp>
      <p:sp>
        <p:nvSpPr>
          <p:cNvPr id="22" name="Text Placeholder 21"/>
          <p:cNvSpPr>
            <a:spLocks noGrp="1"/>
          </p:cNvSpPr>
          <p:nvPr>
            <p:ph type="body" idx="10"/>
          </p:nvPr>
        </p:nvSpPr>
        <p:spPr>
          <a:xfrm>
            <a:off x="4482397" y="5782956"/>
            <a:ext cx="1369471" cy="516014"/>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4">
                <a:solidFill>
                  <a:srgbClr val="FFFFFF"/>
                </a:solidFill>
                <a:latin typeface="Arial Narrow" panose="02020603050405020304" pitchFamily="2"/>
              </a:rPr>
              <a:t>(U) Counter-Improvised Threat </a:t>
            </a:r>
            <a:br/>
            <a:r>
              <a:rPr lang="en-US" sz="1000" spc="-4">
                <a:solidFill>
                  <a:srgbClr val="FFFFFF"/>
                </a:solidFill>
                <a:latin typeface="Arial Narrow" panose="02020603050405020304" pitchFamily="2"/>
              </a:rPr>
              <a:t>rapid acquisition and embedded </a:t>
            </a:r>
            <a:br/>
            <a:r>
              <a:rPr lang="en-US" sz="1000" spc="-4">
                <a:solidFill>
                  <a:srgbClr val="FFFFFF"/>
                </a:solidFill>
                <a:latin typeface="Arial Narrow" panose="02020603050405020304" pitchFamily="2"/>
              </a:rPr>
              <a:t>“Counter Threat Networks” support </a:t>
            </a:r>
          </a:p>
        </p:txBody>
      </p:sp>
      <p:sp>
        <p:nvSpPr>
          <p:cNvPr id="23" name="Text Placeholder 22"/>
          <p:cNvSpPr>
            <a:spLocks noGrp="1"/>
          </p:cNvSpPr>
          <p:nvPr>
            <p:ph type="body" idx="10"/>
          </p:nvPr>
        </p:nvSpPr>
        <p:spPr>
          <a:xfrm>
            <a:off x="2756494" y="5785358"/>
            <a:ext cx="1330768" cy="519014"/>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(U) Targeting and technical reach-</a:t>
            </a:r>
            <a:r>
              <a:rPr lang="en-US" sz="100">
                <a:solidFill>
                  <a:srgbClr val="000000"/>
                </a:solidFill>
                <a:latin typeface="Agency FB" panose="02020603050405020304" pitchFamily="2"/>
              </a:rPr>
              <a:t> </a:t>
            </a:r>
            <a:br/>
            <a:r>
              <a:rPr lang="en-US" sz="1000" spc="-8">
                <a:solidFill>
                  <a:srgbClr val="FFFFFF"/>
                </a:solidFill>
                <a:latin typeface="Arial Narrow" panose="02020603050405020304" pitchFamily="2"/>
              </a:rPr>
              <a:t>back for OIR/RSM, and border </a:t>
            </a:r>
            <a:br/>
            <a:r>
              <a:rPr lang="en-US" sz="1000" spc="-8">
                <a:solidFill>
                  <a:srgbClr val="FFFFFF"/>
                </a:solidFill>
                <a:latin typeface="Arial Narrow" panose="02020603050405020304" pitchFamily="2"/>
              </a:rPr>
              <a:t>security cooperation in Jordan </a:t>
            </a:r>
          </a:p>
        </p:txBody>
      </p:sp>
      <p:sp>
        <p:nvSpPr>
          <p:cNvPr id="24" name="Text Placeholder 23"/>
          <p:cNvSpPr>
            <a:spLocks noGrp="1"/>
          </p:cNvSpPr>
          <p:nvPr>
            <p:ph type="body" idx="10"/>
          </p:nvPr>
        </p:nvSpPr>
        <p:spPr>
          <a:xfrm>
            <a:off x="289376" y="6364373"/>
            <a:ext cx="526997" cy="110403"/>
          </a:xfrm>
          <a:prstGeom prst="rect">
            <a:avLst/>
          </a:prstGeom>
          <a:noFill/>
          <a:ln w="0" cmpd="sng">
            <a:noFill/>
            <a:prstDash val="solid"/>
          </a:ln>
        </p:spPr>
        <p:txBody>
          <a:bodyPr vert="horz" lIns="0" tIns="504" rIns="0" bIns="0" anchor="t"/>
          <a:lstStyle>
            <a:lvl1pPr marL="0" marR="0" indent="0" algn="l">
              <a:lnSpc>
                <a:spcPts val="714"/>
              </a:lnSpc>
              <a:spcAft>
                <a:spcPts val="0"/>
              </a:spcAft>
              <a:defRPr/>
            </a:lvl1pPr>
          </a:lstStyle>
          <a:p>
            <a:pPr marL="0" marR="0" indent="0" algn="l">
              <a:lnSpc>
                <a:spcPts val="900"/>
              </a:lnSpc>
              <a:spcAft>
                <a:spcPts val="0"/>
              </a:spcAft>
            </a:pPr>
            <a:r>
              <a:rPr lang="en-US" sz="600" b="1" spc="-36">
                <a:solidFill>
                  <a:srgbClr val="FFFFFF"/>
                </a:solidFill>
                <a:latin typeface="Arial" panose="02020603050405020304" pitchFamily="2"/>
              </a:rPr>
              <a:t>UNCLASSIFIED </a:t>
            </a:r>
          </a:p>
        </p:txBody>
      </p:sp>
    </p:spTree>
    <p:extLst>
      <p:ext uri="{BB962C8B-B14F-4D97-AF65-F5344CB8AC3E}">
        <p14:creationId xmlns:p14="http://schemas.microsoft.com/office/powerpoint/2010/main" val="342124257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2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7839242" y="85802"/>
            <a:ext cx="526997" cy="110403"/>
          </a:xfrm>
          <a:prstGeom prst="rect">
            <a:avLst/>
          </a:prstGeom>
          <a:noFill/>
          <a:ln w="0" cmpd="sng">
            <a:noFill/>
            <a:prstDash val="solid"/>
          </a:ln>
        </p:spPr>
        <p:txBody>
          <a:bodyPr vert="horz" lIns="0" tIns="504" rIns="0" bIns="0" anchor="t"/>
          <a:lstStyle>
            <a:lvl1pPr marL="0" marR="0" indent="0" algn="l">
              <a:lnSpc>
                <a:spcPts val="714"/>
              </a:lnSpc>
              <a:spcAft>
                <a:spcPts val="0"/>
              </a:spcAft>
              <a:defRPr/>
            </a:lvl1pPr>
          </a:lstStyle>
          <a:p>
            <a:pPr marL="0" marR="0" indent="0" algn="l">
              <a:lnSpc>
                <a:spcPts val="900"/>
              </a:lnSpc>
              <a:spcAft>
                <a:spcPts val="0"/>
              </a:spcAft>
            </a:pPr>
            <a:r>
              <a:rPr lang="en-US" sz="600" b="1" spc="-36">
                <a:solidFill>
                  <a:srgbClr val="FFFFFF"/>
                </a:solidFill>
                <a:latin typeface="Arial" panose="02020603050405020304" pitchFamily="2"/>
              </a:rPr>
              <a:t>UNCLASSIFIED </a:t>
            </a:r>
          </a:p>
        </p:txBody>
      </p:sp>
      <p:sp>
        <p:nvSpPr>
          <p:cNvPr id="6" name="Text Placeholder 5"/>
          <p:cNvSpPr>
            <a:spLocks noGrp="1"/>
          </p:cNvSpPr>
          <p:nvPr>
            <p:ph type="body" idx="10"/>
          </p:nvPr>
        </p:nvSpPr>
        <p:spPr>
          <a:xfrm>
            <a:off x="2423914" y="21602"/>
            <a:ext cx="3559814" cy="336009"/>
          </a:xfrm>
          <a:prstGeom prst="rect">
            <a:avLst/>
          </a:prstGeom>
          <a:noFill/>
          <a:ln w="0" cmpd="sng">
            <a:noFill/>
            <a:prstDash val="solid"/>
          </a:ln>
        </p:spPr>
        <p:txBody>
          <a:bodyPr vert="horz" lIns="0" tIns="0" rIns="0" bIns="0" anchor="t"/>
          <a:lstStyle>
            <a:lvl1pPr marL="0" marR="0" indent="0" algn="ctr">
              <a:lnSpc>
                <a:spcPts val="397"/>
              </a:lnSpc>
              <a:spcBef>
                <a:spcPts val="222"/>
              </a:spcBef>
              <a:spcAft>
                <a:spcPts val="0"/>
              </a:spcAft>
              <a:defRPr/>
            </a:lvl1pPr>
          </a:lstStyle>
          <a:p>
            <a:pPr marL="0" marR="0" indent="0" algn="ctr">
              <a:lnSpc>
                <a:spcPts val="1900"/>
              </a:lnSpc>
              <a:spcAft>
                <a:spcPts val="0"/>
              </a:spcAft>
            </a:pPr>
            <a:r>
              <a:rPr lang="en-US" sz="1900" b="1" spc="0">
                <a:solidFill>
                  <a:srgbClr val="FFFFFF"/>
                </a:solidFill>
                <a:latin typeface="Agency FB" panose="02020603050405020304" pitchFamily="2"/>
              </a:rPr>
              <a:t>Over 2,500 Global Engagements in the Past Year </a:t>
            </a:r>
          </a:p>
          <a:p>
            <a:pPr marL="0" marR="0" indent="0" algn="ctr">
              <a:lnSpc>
                <a:spcPts val="500"/>
              </a:lnSpc>
              <a:spcBef>
                <a:spcPts val="280"/>
              </a:spcBef>
              <a:spcAft>
                <a:spcPts val="0"/>
              </a:spcAft>
            </a:pPr>
            <a:r>
              <a:rPr lang="en-US" sz="1000" b="1" spc="-8">
                <a:solidFill>
                  <a:srgbClr val="FFFFFF"/>
                </a:solidFill>
                <a:latin typeface="Arial" panose="02020603050405020304" pitchFamily="2"/>
              </a:rPr>
              <a:t>UNCLASSIFIED </a:t>
            </a:r>
          </a:p>
        </p:txBody>
      </p:sp>
      <p:sp>
        <p:nvSpPr>
          <p:cNvPr id="7" name="Text Placeholder 6"/>
          <p:cNvSpPr>
            <a:spLocks noGrp="1"/>
          </p:cNvSpPr>
          <p:nvPr>
            <p:ph type="body" idx="10"/>
          </p:nvPr>
        </p:nvSpPr>
        <p:spPr>
          <a:xfrm>
            <a:off x="432039" y="251408"/>
            <a:ext cx="1749755" cy="394811"/>
          </a:xfrm>
          <a:prstGeom prst="rect">
            <a:avLst/>
          </a:prstGeom>
          <a:noFill/>
          <a:ln w="0" cmpd="sng">
            <a:noFill/>
            <a:prstDash val="solid"/>
          </a:ln>
        </p:spPr>
        <p:txBody>
          <a:bodyPr vert="horz" lIns="0" tIns="0" rIns="0" bIns="0" anchor="t"/>
          <a:lstStyle>
            <a:lvl1pPr marL="0" marR="0" indent="0" algn="l">
              <a:lnSpc>
                <a:spcPts val="2540"/>
              </a:lnSpc>
              <a:spcAft>
                <a:spcPts val="0"/>
              </a:spcAft>
              <a:defRPr/>
            </a:lvl1pPr>
          </a:lstStyle>
          <a:p>
            <a:pPr marL="0" marR="0" indent="0" algn="l">
              <a:lnSpc>
                <a:spcPts val="3200"/>
              </a:lnSpc>
              <a:spcAft>
                <a:spcPts val="0"/>
              </a:spcAft>
            </a:pPr>
            <a:r>
              <a:rPr lang="en-US" sz="2200" b="1" spc="-24">
                <a:solidFill>
                  <a:srgbClr val="FFFFFF"/>
                </a:solidFill>
                <a:latin typeface="Agency FB" panose="02020603050405020304" pitchFamily="2"/>
              </a:rPr>
              <a:t>DTRA GLOBAL REACH </a:t>
            </a:r>
          </a:p>
        </p:txBody>
      </p:sp>
      <p:sp>
        <p:nvSpPr>
          <p:cNvPr id="8" name="Text Placeholder 7"/>
          <p:cNvSpPr>
            <a:spLocks noGrp="1"/>
          </p:cNvSpPr>
          <p:nvPr>
            <p:ph type="body" idx="10"/>
          </p:nvPr>
        </p:nvSpPr>
        <p:spPr>
          <a:xfrm>
            <a:off x="2994116" y="391212"/>
            <a:ext cx="2628682" cy="197405"/>
          </a:xfrm>
          <a:prstGeom prst="rect">
            <a:avLst/>
          </a:prstGeom>
          <a:noFill/>
          <a:ln w="0" cmpd="sng">
            <a:noFill/>
            <a:prstDash val="solid"/>
          </a:ln>
        </p:spPr>
        <p:txBody>
          <a:bodyPr vert="horz" lIns="0" tIns="0" rIns="0" bIns="0" anchor="t"/>
          <a:lstStyle>
            <a:lvl1pPr marL="0" marR="0" indent="0" algn="ctr">
              <a:lnSpc>
                <a:spcPts val="1111"/>
              </a:lnSpc>
              <a:spcAft>
                <a:spcPts val="183"/>
              </a:spcAft>
              <a:defRPr/>
            </a:lvl1pPr>
          </a:lstStyle>
          <a:p>
            <a:pPr marL="0" marR="0" indent="0" algn="ctr">
              <a:lnSpc>
                <a:spcPts val="1400"/>
              </a:lnSpc>
              <a:spcAft>
                <a:spcPts val="230"/>
              </a:spcAft>
            </a:pPr>
            <a:r>
              <a:rPr lang="en-US" sz="1000" spc="-8">
                <a:solidFill>
                  <a:srgbClr val="FFFFFF"/>
                </a:solidFill>
                <a:latin typeface="Arial Narrow" panose="02020603050405020304" pitchFamily="2"/>
              </a:rPr>
              <a:t>2943 Site L</a:t>
            </a:r>
            <a:r>
              <a:rPr lang="en-US" sz="1000" u="sng" spc="-8">
                <a:solidFill>
                  <a:srgbClr val="FFFFFF"/>
                </a:solidFill>
                <a:latin typeface="Arial Narrow" panose="02020603050405020304" pitchFamily="2"/>
              </a:rPr>
              <a:t>ocation</a:t>
            </a:r>
            <a:r>
              <a:rPr lang="en-US" sz="1000" spc="-8">
                <a:solidFill>
                  <a:srgbClr val="FFFFFF"/>
                </a:solidFill>
                <a:latin typeface="Arial Narrow" panose="02020603050405020304" pitchFamily="2"/>
              </a:rPr>
              <a:t>s | 2637 </a:t>
            </a:r>
            <a:r>
              <a:rPr lang="en-US" sz="1000" u="sng" spc="-8">
                <a:solidFill>
                  <a:srgbClr val="FFFFFF"/>
                </a:solidFill>
                <a:latin typeface="Arial Narrow" panose="02020603050405020304" pitchFamily="2"/>
              </a:rPr>
              <a:t>Mission</a:t>
            </a:r>
            <a:r>
              <a:rPr lang="en-US" sz="1000" spc="-8">
                <a:solidFill>
                  <a:srgbClr val="FFFFFF"/>
                </a:solidFill>
                <a:latin typeface="Arial Narrow" panose="02020603050405020304" pitchFamily="2"/>
              </a:rPr>
              <a:t>s | 110 Countries | 48 US States </a:t>
            </a:r>
          </a:p>
        </p:txBody>
      </p:sp>
      <p:sp>
        <p:nvSpPr>
          <p:cNvPr id="9" name="Text Placeholder 8"/>
          <p:cNvSpPr>
            <a:spLocks noGrp="1"/>
          </p:cNvSpPr>
          <p:nvPr>
            <p:ph type="body" idx="10"/>
          </p:nvPr>
        </p:nvSpPr>
        <p:spPr>
          <a:xfrm>
            <a:off x="626456" y="652817"/>
            <a:ext cx="1363170" cy="172805"/>
          </a:xfrm>
          <a:prstGeom prst="rect">
            <a:avLst/>
          </a:prstGeom>
          <a:noFill/>
          <a:ln w="0" cmpd="sng">
            <a:noFill/>
            <a:prstDash val="solid"/>
          </a:ln>
        </p:spPr>
        <p:txBody>
          <a:bodyPr vert="horz" lIns="0" tIns="504" rIns="0" bIns="0" anchor="t"/>
          <a:lstStyle>
            <a:lvl1pPr marL="0" marR="0" indent="0" algn="l">
              <a:lnSpc>
                <a:spcPts val="1111"/>
              </a:lnSpc>
              <a:spcAft>
                <a:spcPts val="0"/>
              </a:spcAft>
              <a:defRPr/>
            </a:lvl1pPr>
          </a:lstStyle>
          <a:p>
            <a:pPr marL="0" marR="0" indent="0" algn="l">
              <a:lnSpc>
                <a:spcPts val="1400"/>
              </a:lnSpc>
              <a:spcAft>
                <a:spcPts val="0"/>
              </a:spcAft>
            </a:pPr>
            <a:r>
              <a:rPr lang="en-US" sz="1000" b="1" spc="-16">
                <a:solidFill>
                  <a:srgbClr val="FFFFFF"/>
                </a:solidFill>
                <a:latin typeface="Agency FB" panose="02020603050405020304" pitchFamily="2"/>
              </a:rPr>
              <a:t>DEFENSE THREAT REDUCTION AGENCY </a:t>
            </a:r>
          </a:p>
        </p:txBody>
      </p:sp>
      <p:sp>
        <p:nvSpPr>
          <p:cNvPr id="10" name="Text Placeholder 9"/>
          <p:cNvSpPr>
            <a:spLocks noGrp="1"/>
          </p:cNvSpPr>
          <p:nvPr>
            <p:ph type="body" idx="10"/>
          </p:nvPr>
        </p:nvSpPr>
        <p:spPr>
          <a:xfrm>
            <a:off x="3543613" y="1728647"/>
            <a:ext cx="359132" cy="82802"/>
          </a:xfrm>
          <a:prstGeom prst="rect">
            <a:avLst/>
          </a:prstGeom>
          <a:noFill/>
          <a:ln w="0" cmpd="sng">
            <a:noFill/>
            <a:prstDash val="solid"/>
          </a:ln>
        </p:spPr>
        <p:txBody>
          <a:bodyPr vert="horz" lIns="0" tIns="504" rIns="0" bIns="0" anchor="t"/>
          <a:lstStyle>
            <a:lvl1pPr marL="0" marR="0" indent="0" algn="l">
              <a:lnSpc>
                <a:spcPts val="476"/>
              </a:lnSpc>
              <a:spcAft>
                <a:spcPts val="0"/>
              </a:spcAft>
              <a:defRPr/>
            </a:lvl1pPr>
          </a:lstStyle>
          <a:p>
            <a:pPr marL="0" marR="0" indent="0" algn="l">
              <a:lnSpc>
                <a:spcPts val="600"/>
              </a:lnSpc>
              <a:spcAft>
                <a:spcPts val="0"/>
              </a:spcAft>
            </a:pPr>
            <a:r>
              <a:rPr lang="en-US" sz="500" b="1" spc="32">
                <a:solidFill>
                  <a:srgbClr val="FFFF00"/>
                </a:solidFill>
                <a:latin typeface="Arial" panose="02020603050405020304" pitchFamily="2"/>
              </a:rPr>
              <a:t>USEUCOM </a:t>
            </a:r>
          </a:p>
        </p:txBody>
      </p:sp>
      <p:sp>
        <p:nvSpPr>
          <p:cNvPr id="11" name="Text Placeholder 10"/>
          <p:cNvSpPr>
            <a:spLocks noGrp="1"/>
          </p:cNvSpPr>
          <p:nvPr>
            <p:ph type="body" idx="10"/>
          </p:nvPr>
        </p:nvSpPr>
        <p:spPr>
          <a:xfrm>
            <a:off x="5167806" y="2045455"/>
            <a:ext cx="359132" cy="82802"/>
          </a:xfrm>
          <a:prstGeom prst="rect">
            <a:avLst/>
          </a:prstGeom>
          <a:noFill/>
          <a:ln w="0" cmpd="sng">
            <a:noFill/>
            <a:prstDash val="solid"/>
          </a:ln>
        </p:spPr>
        <p:txBody>
          <a:bodyPr vert="horz" lIns="0" tIns="504" rIns="0" bIns="0" anchor="t"/>
          <a:lstStyle>
            <a:lvl1pPr marL="0" marR="0" indent="0" algn="l">
              <a:lnSpc>
                <a:spcPts val="556"/>
              </a:lnSpc>
              <a:spcAft>
                <a:spcPts val="0"/>
              </a:spcAft>
              <a:defRPr/>
            </a:lvl1pPr>
          </a:lstStyle>
          <a:p>
            <a:pPr marL="0" marR="0" indent="0" algn="l">
              <a:lnSpc>
                <a:spcPts val="700"/>
              </a:lnSpc>
              <a:spcAft>
                <a:spcPts val="0"/>
              </a:spcAft>
            </a:pPr>
            <a:r>
              <a:rPr lang="en-US" sz="500" b="1" spc="32">
                <a:solidFill>
                  <a:srgbClr val="FFFF00"/>
                </a:solidFill>
                <a:latin typeface="Arial" panose="02020603050405020304" pitchFamily="2"/>
              </a:rPr>
              <a:t>USPACOM </a:t>
            </a:r>
          </a:p>
        </p:txBody>
      </p:sp>
      <p:sp>
        <p:nvSpPr>
          <p:cNvPr id="12" name="Text Placeholder 11"/>
          <p:cNvSpPr>
            <a:spLocks noGrp="1"/>
          </p:cNvSpPr>
          <p:nvPr>
            <p:ph type="body" idx="10"/>
          </p:nvPr>
        </p:nvSpPr>
        <p:spPr>
          <a:xfrm>
            <a:off x="101709" y="2096456"/>
            <a:ext cx="1218258" cy="691219"/>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(U) Dismantling FSU WMD </a:t>
            </a:r>
            <a:br/>
            <a:r>
              <a:rPr lang="en-US" sz="1000" spc="-8">
                <a:solidFill>
                  <a:srgbClr val="FFFFFF"/>
                </a:solidFill>
                <a:latin typeface="Arial Narrow" panose="02020603050405020304" pitchFamily="2"/>
              </a:rPr>
              <a:t>infrastructure, preventing WMD </a:t>
            </a:r>
            <a:br/>
            <a:r>
              <a:rPr lang="en-US" sz="1000" spc="-8">
                <a:solidFill>
                  <a:srgbClr val="FFFFFF"/>
                </a:solidFill>
                <a:latin typeface="Arial Narrow" panose="02020603050405020304" pitchFamily="2"/>
              </a:rPr>
              <a:t>smuggling, and building </a:t>
            </a:r>
            <a:br/>
            <a:r>
              <a:rPr lang="en-US" sz="1000" spc="-8">
                <a:solidFill>
                  <a:srgbClr val="FFFFFF"/>
                </a:solidFill>
                <a:latin typeface="Arial Narrow" panose="02020603050405020304" pitchFamily="2"/>
              </a:rPr>
              <a:t>WMD response capacity </a:t>
            </a:r>
          </a:p>
        </p:txBody>
      </p:sp>
      <p:sp>
        <p:nvSpPr>
          <p:cNvPr id="13" name="Text Placeholder 12"/>
          <p:cNvSpPr>
            <a:spLocks noGrp="1"/>
          </p:cNvSpPr>
          <p:nvPr>
            <p:ph type="body" idx="10"/>
          </p:nvPr>
        </p:nvSpPr>
        <p:spPr>
          <a:xfrm>
            <a:off x="5962128" y="1479641"/>
            <a:ext cx="1306915" cy="690619"/>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4">
                <a:solidFill>
                  <a:srgbClr val="FFFFFF"/>
                </a:solidFill>
                <a:latin typeface="Arial Narrow" panose="02020603050405020304" pitchFamily="2"/>
              </a:rPr>
              <a:t>(U) Seeking additional Senior </a:t>
            </a:r>
            <a:br/>
            <a:r>
              <a:rPr lang="en-US" sz="1000" spc="-4">
                <a:solidFill>
                  <a:srgbClr val="FFFFFF"/>
                </a:solidFill>
                <a:latin typeface="Arial Narrow" panose="02020603050405020304" pitchFamily="2"/>
              </a:rPr>
              <a:t>Leader engagements in </a:t>
            </a:r>
            <a:br/>
            <a:r>
              <a:rPr lang="en-US" sz="1000" spc="-4">
                <a:solidFill>
                  <a:srgbClr val="FFFFFF"/>
                </a:solidFill>
                <a:latin typeface="Arial Narrow" panose="02020603050405020304" pitchFamily="2"/>
              </a:rPr>
              <a:t>Afghanistan to build on OIR/RSM </a:t>
            </a:r>
            <a:br/>
            <a:r>
              <a:rPr lang="en-US" sz="1000" spc="-4">
                <a:solidFill>
                  <a:srgbClr val="FFFFFF"/>
                </a:solidFill>
                <a:latin typeface="Arial Narrow" panose="02020603050405020304" pitchFamily="2"/>
              </a:rPr>
              <a:t>lessons learned </a:t>
            </a:r>
          </a:p>
        </p:txBody>
      </p:sp>
      <p:sp>
        <p:nvSpPr>
          <p:cNvPr id="14" name="Text Placeholder 13"/>
          <p:cNvSpPr>
            <a:spLocks noGrp="1"/>
          </p:cNvSpPr>
          <p:nvPr>
            <p:ph type="body" idx="10"/>
          </p:nvPr>
        </p:nvSpPr>
        <p:spPr>
          <a:xfrm>
            <a:off x="2311405" y="2944280"/>
            <a:ext cx="324029" cy="82802"/>
          </a:xfrm>
          <a:prstGeom prst="rect">
            <a:avLst/>
          </a:prstGeom>
          <a:noFill/>
          <a:ln w="0" cmpd="sng">
            <a:noFill/>
            <a:prstDash val="solid"/>
          </a:ln>
        </p:spPr>
        <p:txBody>
          <a:bodyPr vert="horz" lIns="0" tIns="504" rIns="0" bIns="0" anchor="t"/>
          <a:lstStyle>
            <a:lvl1pPr marL="0" marR="0" indent="0" algn="l">
              <a:lnSpc>
                <a:spcPts val="556"/>
              </a:lnSpc>
              <a:spcAft>
                <a:spcPts val="0"/>
              </a:spcAft>
              <a:defRPr/>
            </a:lvl1pPr>
          </a:lstStyle>
          <a:p>
            <a:pPr marL="0" marR="0" indent="0" algn="l">
              <a:lnSpc>
                <a:spcPts val="700"/>
              </a:lnSpc>
              <a:spcAft>
                <a:spcPts val="0"/>
              </a:spcAft>
            </a:pPr>
            <a:r>
              <a:rPr lang="en-US" sz="500" b="1" spc="-48">
                <a:solidFill>
                  <a:srgbClr val="FFFF00"/>
                </a:solidFill>
                <a:latin typeface="Arial" panose="02020603050405020304" pitchFamily="2"/>
              </a:rPr>
              <a:t>USAFIRCOM </a:t>
            </a:r>
          </a:p>
        </p:txBody>
      </p:sp>
      <p:sp>
        <p:nvSpPr>
          <p:cNvPr id="15" name="Text Placeholder 14"/>
          <p:cNvSpPr>
            <a:spLocks noGrp="1"/>
          </p:cNvSpPr>
          <p:nvPr>
            <p:ph type="body" idx="10"/>
          </p:nvPr>
        </p:nvSpPr>
        <p:spPr>
          <a:xfrm>
            <a:off x="3693927" y="4139512"/>
            <a:ext cx="347881" cy="82802"/>
          </a:xfrm>
          <a:prstGeom prst="rect">
            <a:avLst/>
          </a:prstGeom>
          <a:noFill/>
          <a:ln w="0" cmpd="sng">
            <a:noFill/>
            <a:prstDash val="solid"/>
          </a:ln>
        </p:spPr>
        <p:txBody>
          <a:bodyPr vert="horz" lIns="0" tIns="504" rIns="0" bIns="0" anchor="t"/>
          <a:lstStyle>
            <a:lvl1pPr marL="0" marR="0" indent="0" algn="l">
              <a:lnSpc>
                <a:spcPts val="476"/>
              </a:lnSpc>
              <a:spcAft>
                <a:spcPts val="0"/>
              </a:spcAft>
              <a:defRPr/>
            </a:lvl1pPr>
          </a:lstStyle>
          <a:p>
            <a:pPr marL="0" marR="0" indent="0" algn="l">
              <a:lnSpc>
                <a:spcPts val="600"/>
              </a:lnSpc>
              <a:spcAft>
                <a:spcPts val="0"/>
              </a:spcAft>
            </a:pPr>
            <a:r>
              <a:rPr lang="en-US" sz="500" b="1" spc="-44">
                <a:solidFill>
                  <a:srgbClr val="FFFF00"/>
                </a:solidFill>
                <a:latin typeface="Arial" panose="02020603050405020304" pitchFamily="2"/>
              </a:rPr>
              <a:t>USCENTCOM </a:t>
            </a:r>
          </a:p>
        </p:txBody>
      </p:sp>
      <p:sp>
        <p:nvSpPr>
          <p:cNvPr id="16" name="Text Placeholder 15"/>
          <p:cNvSpPr>
            <a:spLocks noGrp="1"/>
          </p:cNvSpPr>
          <p:nvPr>
            <p:ph type="body" idx="10"/>
          </p:nvPr>
        </p:nvSpPr>
        <p:spPr>
          <a:xfrm>
            <a:off x="7301445" y="3901906"/>
            <a:ext cx="1045442" cy="344409"/>
          </a:xfrm>
          <a:prstGeom prst="rect">
            <a:avLst/>
          </a:prstGeom>
          <a:noFill/>
          <a:ln w="0" cmpd="sng">
            <a:noFill/>
            <a:prstDash val="solid"/>
          </a:ln>
        </p:spPr>
        <p:txBody>
          <a:bodyPr vert="horz" lIns="0" tIns="0" rIns="0" bIns="0" anchor="t"/>
          <a:lstStyle>
            <a:lvl1pPr marL="217728" marR="0" indent="0" algn="l">
              <a:lnSpc>
                <a:spcPts val="1111"/>
              </a:lnSpc>
              <a:spcAft>
                <a:spcPts val="0"/>
              </a:spcAft>
              <a:defRPr/>
            </a:lvl1pPr>
          </a:lstStyle>
          <a:p>
            <a:pPr marL="274320" marR="0" indent="0" algn="l">
              <a:lnSpc>
                <a:spcPts val="1400"/>
              </a:lnSpc>
              <a:spcAft>
                <a:spcPts val="0"/>
              </a:spcAft>
            </a:pPr>
            <a:r>
              <a:rPr lang="en-US" sz="1000" spc="-8">
                <a:solidFill>
                  <a:srgbClr val="FFFFFF"/>
                </a:solidFill>
                <a:latin typeface="Arial Narrow" panose="02020603050405020304" pitchFamily="2"/>
              </a:rPr>
              <a:t>(U) USFK/CFC WMD OPS Exercise Support </a:t>
            </a:r>
          </a:p>
        </p:txBody>
      </p:sp>
      <p:sp>
        <p:nvSpPr>
          <p:cNvPr id="17" name="Text Placeholder 16"/>
          <p:cNvSpPr>
            <a:spLocks noGrp="1"/>
          </p:cNvSpPr>
          <p:nvPr>
            <p:ph type="body" idx="10"/>
          </p:nvPr>
        </p:nvSpPr>
        <p:spPr>
          <a:xfrm>
            <a:off x="86409" y="4210315"/>
            <a:ext cx="1205206" cy="344409"/>
          </a:xfrm>
          <a:prstGeom prst="rect">
            <a:avLst/>
          </a:prstGeom>
          <a:noFill/>
          <a:ln w="0" cmpd="sng">
            <a:noFill/>
            <a:prstDash val="solid"/>
          </a:ln>
        </p:spPr>
        <p:txBody>
          <a:bodyPr vert="horz" lIns="0" tIns="0" rIns="0" bIns="0" anchor="t"/>
          <a:lstStyle>
            <a:lvl1pPr marL="181440" marR="0" indent="0" algn="l">
              <a:lnSpc>
                <a:spcPts val="1111"/>
              </a:lnSpc>
              <a:spcAft>
                <a:spcPts val="0"/>
              </a:spcAft>
              <a:defRPr/>
            </a:lvl1pPr>
          </a:lstStyle>
          <a:p>
            <a:pPr marL="228600" marR="0" indent="0" algn="l">
              <a:lnSpc>
                <a:spcPts val="1400"/>
              </a:lnSpc>
              <a:spcAft>
                <a:spcPts val="0"/>
              </a:spcAft>
            </a:pPr>
            <a:r>
              <a:rPr lang="en-US" sz="1000" spc="-8">
                <a:solidFill>
                  <a:srgbClr val="FFFFFF"/>
                </a:solidFill>
                <a:latin typeface="Arial Narrow" panose="02020603050405020304" pitchFamily="2"/>
              </a:rPr>
              <a:t>(U) Reducing biological threats in sub-Saharan Africa </a:t>
            </a:r>
          </a:p>
        </p:txBody>
      </p:sp>
      <p:sp>
        <p:nvSpPr>
          <p:cNvPr id="18" name="Text Placeholder 17"/>
          <p:cNvSpPr>
            <a:spLocks noGrp="1"/>
          </p:cNvSpPr>
          <p:nvPr>
            <p:ph type="body" idx="10"/>
          </p:nvPr>
        </p:nvSpPr>
        <p:spPr>
          <a:xfrm>
            <a:off x="7765436" y="5247143"/>
            <a:ext cx="93608" cy="110403"/>
          </a:xfrm>
          <a:prstGeom prst="rect">
            <a:avLst/>
          </a:prstGeom>
          <a:noFill/>
          <a:ln w="0" cmpd="sng">
            <a:noFill/>
            <a:prstDash val="solid"/>
          </a:ln>
        </p:spPr>
        <p:txBody>
          <a:bodyPr vert="horz" lIns="0" tIns="504" rIns="0" bIns="0" anchor="t"/>
          <a:lstStyle>
            <a:lvl1pPr marL="0" marR="0" indent="0" algn="l">
              <a:lnSpc>
                <a:spcPts val="714"/>
              </a:lnSpc>
              <a:spcAft>
                <a:spcPts val="0"/>
              </a:spcAft>
              <a:defRPr/>
            </a:lvl1pPr>
          </a:lstStyle>
          <a:p>
            <a:pPr marL="0" marR="0" indent="0" algn="l">
              <a:lnSpc>
                <a:spcPts val="900"/>
              </a:lnSpc>
              <a:spcAft>
                <a:spcPts val="0"/>
              </a:spcAft>
            </a:pPr>
            <a:r>
              <a:rPr lang="en-US" sz="600" spc="0">
                <a:solidFill>
                  <a:srgbClr val="000000"/>
                </a:solidFill>
                <a:latin typeface="Arial" panose="02020603050405020304" pitchFamily="2"/>
              </a:rPr>
              <a:t>5 </a:t>
            </a:r>
          </a:p>
        </p:txBody>
      </p:sp>
      <p:sp>
        <p:nvSpPr>
          <p:cNvPr id="19" name="Text Placeholder 18"/>
          <p:cNvSpPr>
            <a:spLocks noGrp="1"/>
          </p:cNvSpPr>
          <p:nvPr>
            <p:ph type="body" idx="10"/>
          </p:nvPr>
        </p:nvSpPr>
        <p:spPr>
          <a:xfrm>
            <a:off x="481543" y="5710954"/>
            <a:ext cx="1227258" cy="343209"/>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(U) Development in technology, </a:t>
            </a:r>
            <a:br/>
            <a:r>
              <a:rPr lang="en-US" sz="1000" spc="-8">
                <a:solidFill>
                  <a:srgbClr val="FFFFFF"/>
                </a:solidFill>
                <a:latin typeface="Arial Narrow" panose="02020603050405020304" pitchFamily="2"/>
              </a:rPr>
              <a:t>tools and equipment advances </a:t>
            </a:r>
            <a:br/>
            <a:endParaRPr/>
          </a:p>
        </p:txBody>
      </p:sp>
      <p:sp>
        <p:nvSpPr>
          <p:cNvPr id="20" name="Text Placeholder 19"/>
          <p:cNvSpPr>
            <a:spLocks noGrp="1"/>
          </p:cNvSpPr>
          <p:nvPr>
            <p:ph type="body" idx="10"/>
          </p:nvPr>
        </p:nvSpPr>
        <p:spPr>
          <a:xfrm>
            <a:off x="680461" y="6054163"/>
            <a:ext cx="840224" cy="175205"/>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DTRA in the IED fight </a:t>
            </a:r>
          </a:p>
        </p:txBody>
      </p:sp>
      <p:sp>
        <p:nvSpPr>
          <p:cNvPr id="21" name="Text Placeholder 20"/>
          <p:cNvSpPr>
            <a:spLocks noGrp="1"/>
          </p:cNvSpPr>
          <p:nvPr>
            <p:ph type="body" idx="10"/>
          </p:nvPr>
        </p:nvSpPr>
        <p:spPr>
          <a:xfrm>
            <a:off x="7187135" y="5535149"/>
            <a:ext cx="1243910" cy="517214"/>
          </a:xfrm>
          <a:prstGeom prst="rect">
            <a:avLst/>
          </a:prstGeom>
          <a:noFill/>
          <a:ln w="0" cmpd="sng">
            <a:noFill/>
            <a:prstDash val="solid"/>
          </a:ln>
        </p:spPr>
        <p:txBody>
          <a:bodyPr vert="horz" lIns="0" tIns="0" rIns="0" bIns="0" anchor="t"/>
          <a:lstStyle>
            <a:lvl1pPr marL="0" marR="0" indent="0" algn="ctr">
              <a:lnSpc>
                <a:spcPts val="1111"/>
              </a:lnSpc>
              <a:spcBef>
                <a:spcPts val="0"/>
              </a:spcBef>
              <a:spcAft>
                <a:spcPts val="0"/>
              </a:spcAft>
              <a:defRPr/>
            </a:lvl1pPr>
          </a:lstStyle>
          <a:p>
            <a:pPr marL="0" marR="0" indent="0" algn="l">
              <a:lnSpc>
                <a:spcPts val="1400"/>
              </a:lnSpc>
              <a:spcAft>
                <a:spcPts val="0"/>
              </a:spcAft>
            </a:pPr>
            <a:r>
              <a:rPr lang="en-US" sz="1000" spc="-8">
                <a:solidFill>
                  <a:srgbClr val="FFFFFF"/>
                </a:solidFill>
                <a:latin typeface="Arial Narrow" panose="02020603050405020304" pitchFamily="2"/>
              </a:rPr>
              <a:t>(U) Building CBRN defense and response capacity in Southeast </a:t>
            </a:r>
          </a:p>
          <a:p>
            <a:pPr marL="0" marR="0" indent="0" algn="ctr">
              <a:lnSpc>
                <a:spcPts val="1400"/>
              </a:lnSpc>
              <a:spcBef>
                <a:spcPts val="0"/>
              </a:spcBef>
              <a:spcAft>
                <a:spcPts val="0"/>
              </a:spcAft>
            </a:pPr>
            <a:r>
              <a:rPr lang="en-US" sz="1000" spc="0">
                <a:solidFill>
                  <a:srgbClr val="FFFFFF"/>
                </a:solidFill>
                <a:latin typeface="Arial Narrow" panose="02020603050405020304" pitchFamily="2"/>
              </a:rPr>
              <a:t>Asia </a:t>
            </a:r>
          </a:p>
        </p:txBody>
      </p:sp>
      <p:sp>
        <p:nvSpPr>
          <p:cNvPr id="22" name="Text Placeholder 21"/>
          <p:cNvSpPr>
            <a:spLocks noGrp="1"/>
          </p:cNvSpPr>
          <p:nvPr>
            <p:ph type="body" idx="10"/>
          </p:nvPr>
        </p:nvSpPr>
        <p:spPr>
          <a:xfrm>
            <a:off x="4482397" y="5782956"/>
            <a:ext cx="1369471" cy="516014"/>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4">
                <a:solidFill>
                  <a:srgbClr val="FFFFFF"/>
                </a:solidFill>
                <a:latin typeface="Arial Narrow" panose="02020603050405020304" pitchFamily="2"/>
              </a:rPr>
              <a:t>(U) Counter-Improvised Threat </a:t>
            </a:r>
            <a:br/>
            <a:r>
              <a:rPr lang="en-US" sz="1000" spc="-4">
                <a:solidFill>
                  <a:srgbClr val="FFFFFF"/>
                </a:solidFill>
                <a:latin typeface="Arial Narrow" panose="02020603050405020304" pitchFamily="2"/>
              </a:rPr>
              <a:t>rapid acquisition and embedded </a:t>
            </a:r>
            <a:br/>
            <a:r>
              <a:rPr lang="en-US" sz="1000" spc="-4">
                <a:solidFill>
                  <a:srgbClr val="FFFFFF"/>
                </a:solidFill>
                <a:latin typeface="Arial Narrow" panose="02020603050405020304" pitchFamily="2"/>
              </a:rPr>
              <a:t>“Counter Threat Networks” support </a:t>
            </a:r>
          </a:p>
        </p:txBody>
      </p:sp>
      <p:sp>
        <p:nvSpPr>
          <p:cNvPr id="23" name="Text Placeholder 22"/>
          <p:cNvSpPr>
            <a:spLocks noGrp="1"/>
          </p:cNvSpPr>
          <p:nvPr>
            <p:ph type="body" idx="10"/>
          </p:nvPr>
        </p:nvSpPr>
        <p:spPr>
          <a:xfrm>
            <a:off x="2756494" y="5785358"/>
            <a:ext cx="1330768" cy="519014"/>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(U) Targeting and technical reach-</a:t>
            </a:r>
            <a:r>
              <a:rPr lang="en-US" sz="100">
                <a:solidFill>
                  <a:srgbClr val="000000"/>
                </a:solidFill>
                <a:latin typeface="Agency FB" panose="02020603050405020304" pitchFamily="2"/>
              </a:rPr>
              <a:t> </a:t>
            </a:r>
            <a:br/>
            <a:r>
              <a:rPr lang="en-US" sz="1000" spc="-8">
                <a:solidFill>
                  <a:srgbClr val="FFFFFF"/>
                </a:solidFill>
                <a:latin typeface="Arial Narrow" panose="02020603050405020304" pitchFamily="2"/>
              </a:rPr>
              <a:t>back for OIR/RSM, and border </a:t>
            </a:r>
            <a:br/>
            <a:r>
              <a:rPr lang="en-US" sz="1000" spc="-8">
                <a:solidFill>
                  <a:srgbClr val="FFFFFF"/>
                </a:solidFill>
                <a:latin typeface="Arial Narrow" panose="02020603050405020304" pitchFamily="2"/>
              </a:rPr>
              <a:t>security cooperation in Jordan </a:t>
            </a:r>
          </a:p>
        </p:txBody>
      </p:sp>
      <p:sp>
        <p:nvSpPr>
          <p:cNvPr id="24" name="Text Placeholder 23"/>
          <p:cNvSpPr>
            <a:spLocks noGrp="1"/>
          </p:cNvSpPr>
          <p:nvPr>
            <p:ph type="body" idx="10"/>
          </p:nvPr>
        </p:nvSpPr>
        <p:spPr>
          <a:xfrm>
            <a:off x="289376" y="6364373"/>
            <a:ext cx="526997" cy="110403"/>
          </a:xfrm>
          <a:prstGeom prst="rect">
            <a:avLst/>
          </a:prstGeom>
          <a:noFill/>
          <a:ln w="0" cmpd="sng">
            <a:noFill/>
            <a:prstDash val="solid"/>
          </a:ln>
        </p:spPr>
        <p:txBody>
          <a:bodyPr vert="horz" lIns="0" tIns="504" rIns="0" bIns="0" anchor="t"/>
          <a:lstStyle>
            <a:lvl1pPr marL="0" marR="0" indent="0" algn="l">
              <a:lnSpc>
                <a:spcPts val="714"/>
              </a:lnSpc>
              <a:spcAft>
                <a:spcPts val="0"/>
              </a:spcAft>
              <a:defRPr/>
            </a:lvl1pPr>
          </a:lstStyle>
          <a:p>
            <a:pPr marL="0" marR="0" indent="0" algn="l">
              <a:lnSpc>
                <a:spcPts val="900"/>
              </a:lnSpc>
              <a:spcAft>
                <a:spcPts val="0"/>
              </a:spcAft>
            </a:pPr>
            <a:r>
              <a:rPr lang="en-US" sz="600" b="1" spc="-36">
                <a:solidFill>
                  <a:srgbClr val="FFFFFF"/>
                </a:solidFill>
                <a:latin typeface="Arial" panose="02020603050405020304" pitchFamily="2"/>
              </a:rPr>
              <a:t>UNCLASSIFIED </a:t>
            </a:r>
          </a:p>
        </p:txBody>
      </p:sp>
    </p:spTree>
    <p:extLst>
      <p:ext uri="{BB962C8B-B14F-4D97-AF65-F5344CB8AC3E}">
        <p14:creationId xmlns:p14="http://schemas.microsoft.com/office/powerpoint/2010/main" val="40737056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793386" y="78003"/>
            <a:ext cx="786219" cy="1122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b="1" spc="-44">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762367" y="2508668"/>
            <a:ext cx="6042234" cy="921625"/>
          </a:xfrm>
          <a:prstGeom prst="rect">
            <a:avLst/>
          </a:prstGeom>
          <a:noFill/>
          <a:ln w="0" cmpd="sng">
            <a:noFill/>
            <a:prstDash val="solid"/>
          </a:ln>
        </p:spPr>
        <p:txBody>
          <a:bodyPr vert="horz" lIns="0" tIns="0" rIns="0" bIns="0" anchor="t"/>
          <a:lstStyle>
            <a:lvl1pPr marL="0" marR="0" indent="0" algn="l">
              <a:lnSpc>
                <a:spcPts val="3095"/>
              </a:lnSpc>
              <a:spcBef>
                <a:spcPts val="226"/>
              </a:spcBef>
              <a:spcAft>
                <a:spcPts val="0"/>
              </a:spcAft>
              <a:defRPr/>
            </a:lvl1pPr>
          </a:lstStyle>
          <a:p>
            <a:pPr marL="0" marR="0" indent="0" algn="l">
              <a:lnSpc>
                <a:spcPts val="3400"/>
              </a:lnSpc>
              <a:spcAft>
                <a:spcPts val="0"/>
              </a:spcAft>
            </a:pPr>
            <a:r>
              <a:rPr lang="en-US" sz="2800" b="1" i="1" spc="24">
                <a:solidFill>
                  <a:srgbClr val="000000"/>
                </a:solidFill>
                <a:latin typeface="Arial" panose="02020603050405020304" pitchFamily="2"/>
              </a:rPr>
              <a:t>Introduction to DTRA’s </a:t>
            </a:r>
          </a:p>
          <a:p>
            <a:pPr marL="0" marR="0" indent="0" algn="l">
              <a:lnSpc>
                <a:spcPts val="3900"/>
              </a:lnSpc>
              <a:spcBef>
                <a:spcPts val="285"/>
              </a:spcBef>
              <a:spcAft>
                <a:spcPts val="0"/>
              </a:spcAft>
            </a:pPr>
            <a:r>
              <a:rPr lang="en-US" sz="2900" b="1" i="1" spc="-16">
                <a:solidFill>
                  <a:srgbClr val="000000"/>
                </a:solidFill>
                <a:latin typeface="Arial" panose="02020603050405020304" pitchFamily="2"/>
              </a:rPr>
              <a:t>Research and Development Directorate </a:t>
            </a:r>
          </a:p>
        </p:txBody>
      </p:sp>
      <p:sp>
        <p:nvSpPr>
          <p:cNvPr id="6" name="Text Placeholder 5"/>
          <p:cNvSpPr>
            <a:spLocks noGrp="1"/>
          </p:cNvSpPr>
          <p:nvPr>
            <p:ph type="body" idx="10"/>
          </p:nvPr>
        </p:nvSpPr>
        <p:spPr>
          <a:xfrm>
            <a:off x="760568" y="4337517"/>
            <a:ext cx="1008539" cy="633617"/>
          </a:xfrm>
          <a:prstGeom prst="rect">
            <a:avLst/>
          </a:prstGeom>
          <a:noFill/>
          <a:ln w="0" cmpd="sng">
            <a:noFill/>
            <a:prstDash val="solid"/>
          </a:ln>
        </p:spPr>
        <p:txBody>
          <a:bodyPr vert="horz" lIns="0" tIns="0" rIns="0" bIns="0" anchor="t"/>
          <a:lstStyle>
            <a:lvl1pPr marL="0" marR="0" indent="0" algn="l">
              <a:lnSpc>
                <a:spcPts val="2064"/>
              </a:lnSpc>
              <a:spcAft>
                <a:spcPts val="0"/>
              </a:spcAft>
              <a:defRPr/>
            </a:lvl1pPr>
          </a:lstStyle>
          <a:p>
            <a:pPr marL="0" marR="0" indent="0" algn="l">
              <a:lnSpc>
                <a:spcPts val="2600"/>
              </a:lnSpc>
              <a:spcAft>
                <a:spcPts val="0"/>
              </a:spcAft>
            </a:pPr>
            <a:r>
              <a:rPr lang="en-US" sz="1900" b="1" i="1" spc="0">
                <a:solidFill>
                  <a:srgbClr val="000000"/>
                </a:solidFill>
                <a:latin typeface="Arial" panose="02020603050405020304" pitchFamily="2"/>
              </a:rPr>
              <a:t>Presenter Date </a:t>
            </a:r>
          </a:p>
        </p:txBody>
      </p:sp>
      <p:sp>
        <p:nvSpPr>
          <p:cNvPr id="7" name="Text Placeholder 6"/>
          <p:cNvSpPr>
            <a:spLocks noGrp="1"/>
          </p:cNvSpPr>
          <p:nvPr>
            <p:ph type="body" idx="10"/>
          </p:nvPr>
        </p:nvSpPr>
        <p:spPr>
          <a:xfrm>
            <a:off x="345630" y="5316744"/>
            <a:ext cx="1797459" cy="708619"/>
          </a:xfrm>
          <a:prstGeom prst="rect">
            <a:avLst/>
          </a:prstGeom>
          <a:noFill/>
          <a:ln w="8890" cmpd="sng">
            <a:solidFill>
              <a:srgbClr val="000000"/>
            </a:solidFill>
            <a:prstDash val="solid"/>
          </a:ln>
        </p:spPr>
        <p:txBody>
          <a:bodyPr vert="horz" lIns="0" tIns="34272" rIns="0" bIns="0" anchor="t"/>
          <a:lstStyle>
            <a:lvl1pPr marL="72576" marR="0" indent="0" algn="l">
              <a:lnSpc>
                <a:spcPts val="1349"/>
              </a:lnSpc>
              <a:spcAft>
                <a:spcPts val="282"/>
              </a:spcAft>
              <a:defRPr/>
            </a:lvl1pPr>
          </a:lstStyle>
          <a:p>
            <a:pPr marL="91440" marR="0" indent="0" algn="l">
              <a:lnSpc>
                <a:spcPts val="1700"/>
              </a:lnSpc>
              <a:spcAft>
                <a:spcPts val="355"/>
              </a:spcAft>
            </a:pPr>
            <a:r>
              <a:rPr lang="en-US" sz="1100" spc="0">
                <a:solidFill>
                  <a:srgbClr val="000000"/>
                </a:solidFill>
                <a:latin typeface="Arial" panose="02020603050405020304" pitchFamily="2"/>
              </a:rPr>
              <a:t>Distribution Statement A . Approved for public release; distribution is unlimited. </a:t>
            </a:r>
          </a:p>
        </p:txBody>
      </p:sp>
      <p:sp>
        <p:nvSpPr>
          <p:cNvPr id="8" name="Text Placeholder 7"/>
          <p:cNvSpPr>
            <a:spLocks noGrp="1"/>
          </p:cNvSpPr>
          <p:nvPr>
            <p:ph type="body" idx="10"/>
          </p:nvPr>
        </p:nvSpPr>
        <p:spPr>
          <a:xfrm>
            <a:off x="3793386" y="6298971"/>
            <a:ext cx="786219" cy="1122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b="1" spc="-44">
                <a:solidFill>
                  <a:srgbClr val="000000"/>
                </a:solidFill>
                <a:latin typeface="Arial" panose="02020603050405020304" pitchFamily="2"/>
              </a:rPr>
              <a:t>UNCLASSIFIED </a:t>
            </a:r>
          </a:p>
        </p:txBody>
      </p:sp>
    </p:spTree>
    <p:extLst>
      <p:ext uri="{BB962C8B-B14F-4D97-AF65-F5344CB8AC3E}">
        <p14:creationId xmlns:p14="http://schemas.microsoft.com/office/powerpoint/2010/main" val="90899307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080095" y="1273235"/>
            <a:ext cx="6610184" cy="342609"/>
          </a:xfrm>
          <a:prstGeom prst="rect">
            <a:avLst/>
          </a:prstGeom>
          <a:noFill/>
          <a:ln w="0" cmpd="sng">
            <a:noFill/>
            <a:prstDash val="solid"/>
          </a:ln>
        </p:spPr>
        <p:txBody>
          <a:bodyPr vert="horz" lIns="0" tIns="0" rIns="0" bIns="0" anchor="t">
            <a:normAutofit fontScale="95000"/>
          </a:bodyPr>
          <a:lstStyle>
            <a:lvl1pPr marL="0" marR="0" indent="0" algn="ctr">
              <a:lnSpc>
                <a:spcPts val="2143"/>
              </a:lnSpc>
              <a:spcAft>
                <a:spcPts val="0"/>
              </a:spcAft>
              <a:defRPr/>
            </a:lvl1pPr>
          </a:lstStyle>
          <a:p>
            <a:pPr marL="0" marR="0" indent="0" algn="ctr">
              <a:lnSpc>
                <a:spcPts val="2700"/>
              </a:lnSpc>
              <a:spcAft>
                <a:spcPts val="0"/>
              </a:spcAft>
            </a:pPr>
            <a:r>
              <a:rPr lang="en-US" sz="1900" b="1" spc="0">
                <a:solidFill>
                  <a:srgbClr val="050505"/>
                </a:solidFill>
                <a:latin typeface="Arial" panose="02020603050405020304" pitchFamily="2"/>
              </a:rPr>
              <a:t>The Defense Threat Reduction Agency enables DoD and the U.S. </a:t>
            </a:r>
            <a:br/>
            <a:endParaRPr/>
          </a:p>
        </p:txBody>
      </p:sp>
      <p:sp>
        <p:nvSpPr>
          <p:cNvPr id="5" name="Text Placeholder 4"/>
          <p:cNvSpPr>
            <a:spLocks noGrp="1"/>
          </p:cNvSpPr>
          <p:nvPr>
            <p:ph type="body" idx="10"/>
          </p:nvPr>
        </p:nvSpPr>
        <p:spPr>
          <a:xfrm>
            <a:off x="846975" y="1615843"/>
            <a:ext cx="7085426" cy="619217"/>
          </a:xfrm>
          <a:prstGeom prst="rect">
            <a:avLst/>
          </a:prstGeom>
          <a:noFill/>
          <a:ln w="0" cmpd="sng">
            <a:noFill/>
            <a:prstDash val="solid"/>
          </a:ln>
        </p:spPr>
        <p:txBody>
          <a:bodyPr vert="horz" lIns="0" tIns="0" rIns="0" bIns="0" anchor="t">
            <a:normAutofit fontScale="95000"/>
          </a:bodyPr>
          <a:lstStyle>
            <a:lvl1pPr marL="0" marR="0" indent="0" algn="ctr">
              <a:lnSpc>
                <a:spcPts val="2143"/>
              </a:lnSpc>
              <a:spcAft>
                <a:spcPts val="0"/>
              </a:spcAft>
              <a:defRPr/>
            </a:lvl1pPr>
          </a:lstStyle>
          <a:p>
            <a:pPr marL="0" marR="0" indent="0" algn="ctr">
              <a:lnSpc>
                <a:spcPts val="2700"/>
              </a:lnSpc>
              <a:spcAft>
                <a:spcPts val="0"/>
              </a:spcAft>
            </a:pPr>
            <a:r>
              <a:rPr lang="en-US" sz="1900" b="1" spc="0">
                <a:solidFill>
                  <a:srgbClr val="050505"/>
                </a:solidFill>
                <a:latin typeface="Arial" panose="02020603050405020304" pitchFamily="2"/>
              </a:rPr>
              <a:t>Government to prepare for and combat weapons of mass destruction </a:t>
            </a:r>
            <a:br/>
            <a:r>
              <a:rPr lang="en-US" sz="1900" b="1" spc="0">
                <a:solidFill>
                  <a:srgbClr val="050505"/>
                </a:solidFill>
                <a:latin typeface="Arial" panose="02020603050405020304" pitchFamily="2"/>
              </a:rPr>
              <a:t>and improvised threats and to ensure nuclear deterrence </a:t>
            </a:r>
          </a:p>
        </p:txBody>
      </p:sp>
      <p:sp>
        <p:nvSpPr>
          <p:cNvPr id="6" name="Text Placeholder 5"/>
          <p:cNvSpPr>
            <a:spLocks noGrp="1"/>
          </p:cNvSpPr>
          <p:nvPr>
            <p:ph type="body" idx="10"/>
          </p:nvPr>
        </p:nvSpPr>
        <p:spPr>
          <a:xfrm>
            <a:off x="5642598" y="3291689"/>
            <a:ext cx="1602592" cy="1128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spc="-20">
                <a:solidFill>
                  <a:srgbClr val="050505"/>
                </a:solidFill>
                <a:latin typeface="Arial" panose="02020603050405020304" pitchFamily="2"/>
              </a:rPr>
              <a:t>Combatant Command Customers </a:t>
            </a:r>
          </a:p>
        </p:txBody>
      </p:sp>
      <p:sp>
        <p:nvSpPr>
          <p:cNvPr id="7" name="Text Placeholder 6"/>
          <p:cNvSpPr>
            <a:spLocks noGrp="1"/>
          </p:cNvSpPr>
          <p:nvPr>
            <p:ph type="body" idx="10"/>
          </p:nvPr>
        </p:nvSpPr>
        <p:spPr>
          <a:xfrm>
            <a:off x="3793386" y="6298971"/>
            <a:ext cx="786219" cy="1122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b="1" spc="-44">
                <a:solidFill>
                  <a:srgbClr val="050505"/>
                </a:solidFill>
                <a:latin typeface="Arial" panose="02020603050405020304" pitchFamily="2"/>
              </a:rPr>
              <a:t>UNCLASSIFIED </a:t>
            </a:r>
          </a:p>
        </p:txBody>
      </p:sp>
      <p:sp>
        <p:nvSpPr>
          <p:cNvPr id="8" name="Text Placeholder 7"/>
          <p:cNvSpPr>
            <a:spLocks noGrp="1"/>
          </p:cNvSpPr>
          <p:nvPr>
            <p:ph type="body" idx="10"/>
          </p:nvPr>
        </p:nvSpPr>
        <p:spPr>
          <a:xfrm>
            <a:off x="3793386" y="78003"/>
            <a:ext cx="786219" cy="1122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b="1" spc="-44">
                <a:solidFill>
                  <a:srgbClr val="050505"/>
                </a:solidFill>
                <a:latin typeface="Arial" panose="02020603050405020304" pitchFamily="2"/>
              </a:rPr>
              <a:t>UNCLASSIFIED </a:t>
            </a:r>
          </a:p>
        </p:txBody>
      </p:sp>
      <p:sp>
        <p:nvSpPr>
          <p:cNvPr id="9" name="Text Placeholder 8"/>
          <p:cNvSpPr>
            <a:spLocks noGrp="1"/>
          </p:cNvSpPr>
          <p:nvPr>
            <p:ph type="body" idx="10"/>
          </p:nvPr>
        </p:nvSpPr>
        <p:spPr>
          <a:xfrm>
            <a:off x="1622394" y="417612"/>
            <a:ext cx="2175042" cy="363010"/>
          </a:xfrm>
          <a:prstGeom prst="rect">
            <a:avLst/>
          </a:prstGeom>
          <a:noFill/>
          <a:ln w="0" cmpd="sng">
            <a:noFill/>
            <a:prstDash val="solid"/>
          </a:ln>
        </p:spPr>
        <p:txBody>
          <a:bodyPr vert="horz" lIns="0" tIns="0" rIns="0" bIns="0" anchor="t"/>
          <a:lstStyle>
            <a:lvl1pPr marL="0" marR="0" indent="0" algn="l">
              <a:lnSpc>
                <a:spcPts val="2381"/>
              </a:lnSpc>
              <a:spcAft>
                <a:spcPts val="0"/>
              </a:spcAft>
              <a:defRPr/>
            </a:lvl1pPr>
          </a:lstStyle>
          <a:p>
            <a:pPr marL="0" marR="0" indent="0" algn="l">
              <a:lnSpc>
                <a:spcPts val="3000"/>
              </a:lnSpc>
              <a:spcAft>
                <a:spcPts val="0"/>
              </a:spcAft>
            </a:pPr>
            <a:r>
              <a:rPr lang="en-US" sz="2500" b="1" spc="-36">
                <a:solidFill>
                  <a:srgbClr val="050505"/>
                </a:solidFill>
                <a:latin typeface="Arial" panose="02020603050405020304" pitchFamily="2"/>
              </a:rPr>
              <a:t>Agency Mission </a:t>
            </a:r>
          </a:p>
        </p:txBody>
      </p:sp>
    </p:spTree>
    <p:extLst>
      <p:ext uri="{BB962C8B-B14F-4D97-AF65-F5344CB8AC3E}">
        <p14:creationId xmlns:p14="http://schemas.microsoft.com/office/powerpoint/2010/main" val="279232245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7839242" y="85802"/>
            <a:ext cx="526997" cy="110403"/>
          </a:xfrm>
          <a:prstGeom prst="rect">
            <a:avLst/>
          </a:prstGeom>
          <a:noFill/>
          <a:ln w="0" cmpd="sng">
            <a:noFill/>
            <a:prstDash val="solid"/>
          </a:ln>
        </p:spPr>
        <p:txBody>
          <a:bodyPr vert="horz" lIns="0" tIns="504" rIns="0" bIns="0" anchor="t"/>
          <a:lstStyle>
            <a:lvl1pPr marL="0" marR="0" indent="0" algn="l">
              <a:lnSpc>
                <a:spcPts val="714"/>
              </a:lnSpc>
              <a:spcAft>
                <a:spcPts val="0"/>
              </a:spcAft>
              <a:defRPr/>
            </a:lvl1pPr>
          </a:lstStyle>
          <a:p>
            <a:pPr marL="0" marR="0" indent="0" algn="l">
              <a:lnSpc>
                <a:spcPts val="900"/>
              </a:lnSpc>
              <a:spcAft>
                <a:spcPts val="0"/>
              </a:spcAft>
            </a:pPr>
            <a:r>
              <a:rPr lang="en-US" sz="600" b="1" spc="-36">
                <a:solidFill>
                  <a:srgbClr val="FFFFFF"/>
                </a:solidFill>
                <a:latin typeface="Arial" panose="02020603050405020304" pitchFamily="2"/>
              </a:rPr>
              <a:t>UNCLASSIFIED </a:t>
            </a:r>
          </a:p>
        </p:txBody>
      </p:sp>
      <p:sp>
        <p:nvSpPr>
          <p:cNvPr id="6" name="Text Placeholder 5"/>
          <p:cNvSpPr>
            <a:spLocks noGrp="1"/>
          </p:cNvSpPr>
          <p:nvPr>
            <p:ph type="body" idx="10"/>
          </p:nvPr>
        </p:nvSpPr>
        <p:spPr>
          <a:xfrm>
            <a:off x="2423914" y="21601"/>
            <a:ext cx="3559814" cy="336009"/>
          </a:xfrm>
          <a:prstGeom prst="rect">
            <a:avLst/>
          </a:prstGeom>
          <a:noFill/>
          <a:ln w="0" cmpd="sng">
            <a:noFill/>
            <a:prstDash val="solid"/>
          </a:ln>
        </p:spPr>
        <p:txBody>
          <a:bodyPr vert="horz" lIns="0" tIns="0" rIns="0" bIns="0" anchor="t"/>
          <a:lstStyle>
            <a:lvl1pPr marL="0" marR="0" indent="0" algn="ctr">
              <a:lnSpc>
                <a:spcPts val="397"/>
              </a:lnSpc>
              <a:spcBef>
                <a:spcPts val="222"/>
              </a:spcBef>
              <a:spcAft>
                <a:spcPts val="0"/>
              </a:spcAft>
              <a:defRPr/>
            </a:lvl1pPr>
          </a:lstStyle>
          <a:p>
            <a:pPr marL="0" marR="0" indent="0" algn="ctr">
              <a:lnSpc>
                <a:spcPts val="1900"/>
              </a:lnSpc>
              <a:spcAft>
                <a:spcPts val="0"/>
              </a:spcAft>
            </a:pPr>
            <a:r>
              <a:rPr lang="en-US" sz="1900" b="1" spc="0">
                <a:solidFill>
                  <a:srgbClr val="FFFFFF"/>
                </a:solidFill>
                <a:latin typeface="Agency FB" panose="02020603050405020304" pitchFamily="2"/>
              </a:rPr>
              <a:t>Over 2,500 Global Engagements in the Past Year </a:t>
            </a:r>
          </a:p>
          <a:p>
            <a:pPr marL="0" marR="0" indent="0" algn="ctr">
              <a:lnSpc>
                <a:spcPts val="500"/>
              </a:lnSpc>
              <a:spcBef>
                <a:spcPts val="280"/>
              </a:spcBef>
              <a:spcAft>
                <a:spcPts val="0"/>
              </a:spcAft>
            </a:pPr>
            <a:r>
              <a:rPr lang="en-US" sz="1000" b="1" spc="-8">
                <a:solidFill>
                  <a:srgbClr val="FFFFFF"/>
                </a:solidFill>
                <a:latin typeface="Arial" panose="02020603050405020304" pitchFamily="2"/>
              </a:rPr>
              <a:t>UNCLASSIFIED </a:t>
            </a:r>
          </a:p>
        </p:txBody>
      </p:sp>
      <p:sp>
        <p:nvSpPr>
          <p:cNvPr id="7" name="Text Placeholder 6"/>
          <p:cNvSpPr>
            <a:spLocks noGrp="1"/>
          </p:cNvSpPr>
          <p:nvPr>
            <p:ph type="body" idx="10"/>
          </p:nvPr>
        </p:nvSpPr>
        <p:spPr>
          <a:xfrm>
            <a:off x="432038" y="251407"/>
            <a:ext cx="1749755" cy="394811"/>
          </a:xfrm>
          <a:prstGeom prst="rect">
            <a:avLst/>
          </a:prstGeom>
          <a:noFill/>
          <a:ln w="0" cmpd="sng">
            <a:noFill/>
            <a:prstDash val="solid"/>
          </a:ln>
        </p:spPr>
        <p:txBody>
          <a:bodyPr vert="horz" lIns="0" tIns="0" rIns="0" bIns="0" anchor="t"/>
          <a:lstStyle>
            <a:lvl1pPr marL="0" marR="0" indent="0" algn="l">
              <a:lnSpc>
                <a:spcPts val="2540"/>
              </a:lnSpc>
              <a:spcAft>
                <a:spcPts val="0"/>
              </a:spcAft>
              <a:defRPr/>
            </a:lvl1pPr>
          </a:lstStyle>
          <a:p>
            <a:pPr marL="0" marR="0" indent="0" algn="l">
              <a:lnSpc>
                <a:spcPts val="3200"/>
              </a:lnSpc>
              <a:spcAft>
                <a:spcPts val="0"/>
              </a:spcAft>
            </a:pPr>
            <a:r>
              <a:rPr lang="en-US" sz="2200" b="1" spc="-24">
                <a:solidFill>
                  <a:srgbClr val="FFFFFF"/>
                </a:solidFill>
                <a:latin typeface="Agency FB" panose="02020603050405020304" pitchFamily="2"/>
              </a:rPr>
              <a:t>DTRA GLOBAL REACH </a:t>
            </a:r>
          </a:p>
        </p:txBody>
      </p:sp>
      <p:sp>
        <p:nvSpPr>
          <p:cNvPr id="8" name="Text Placeholder 7"/>
          <p:cNvSpPr>
            <a:spLocks noGrp="1"/>
          </p:cNvSpPr>
          <p:nvPr>
            <p:ph type="body" idx="10"/>
          </p:nvPr>
        </p:nvSpPr>
        <p:spPr>
          <a:xfrm>
            <a:off x="2994115" y="391211"/>
            <a:ext cx="2628682" cy="197405"/>
          </a:xfrm>
          <a:prstGeom prst="rect">
            <a:avLst/>
          </a:prstGeom>
          <a:noFill/>
          <a:ln w="0" cmpd="sng">
            <a:noFill/>
            <a:prstDash val="solid"/>
          </a:ln>
        </p:spPr>
        <p:txBody>
          <a:bodyPr vert="horz" lIns="0" tIns="0" rIns="0" bIns="0" anchor="t"/>
          <a:lstStyle>
            <a:lvl1pPr marL="0" marR="0" indent="0" algn="ctr">
              <a:lnSpc>
                <a:spcPts val="1111"/>
              </a:lnSpc>
              <a:spcAft>
                <a:spcPts val="183"/>
              </a:spcAft>
              <a:defRPr/>
            </a:lvl1pPr>
          </a:lstStyle>
          <a:p>
            <a:pPr marL="0" marR="0" indent="0" algn="ctr">
              <a:lnSpc>
                <a:spcPts val="1400"/>
              </a:lnSpc>
              <a:spcAft>
                <a:spcPts val="230"/>
              </a:spcAft>
            </a:pPr>
            <a:r>
              <a:rPr lang="en-US" sz="1000" spc="-8">
                <a:solidFill>
                  <a:srgbClr val="FFFFFF"/>
                </a:solidFill>
                <a:latin typeface="Arial Narrow" panose="02020603050405020304" pitchFamily="2"/>
              </a:rPr>
              <a:t>2943 Site L</a:t>
            </a:r>
            <a:r>
              <a:rPr lang="en-US" sz="1000" u="sng" spc="-8">
                <a:solidFill>
                  <a:srgbClr val="FFFFFF"/>
                </a:solidFill>
                <a:latin typeface="Arial Narrow" panose="02020603050405020304" pitchFamily="2"/>
              </a:rPr>
              <a:t>ocation</a:t>
            </a:r>
            <a:r>
              <a:rPr lang="en-US" sz="1000" spc="-8">
                <a:solidFill>
                  <a:srgbClr val="FFFFFF"/>
                </a:solidFill>
                <a:latin typeface="Arial Narrow" panose="02020603050405020304" pitchFamily="2"/>
              </a:rPr>
              <a:t>s | 2637 </a:t>
            </a:r>
            <a:r>
              <a:rPr lang="en-US" sz="1000" u="sng" spc="-8">
                <a:solidFill>
                  <a:srgbClr val="FFFFFF"/>
                </a:solidFill>
                <a:latin typeface="Arial Narrow" panose="02020603050405020304" pitchFamily="2"/>
              </a:rPr>
              <a:t>Mission</a:t>
            </a:r>
            <a:r>
              <a:rPr lang="en-US" sz="1000" spc="-8">
                <a:solidFill>
                  <a:srgbClr val="FFFFFF"/>
                </a:solidFill>
                <a:latin typeface="Arial Narrow" panose="02020603050405020304" pitchFamily="2"/>
              </a:rPr>
              <a:t>s | 110 Countries | 48 US States </a:t>
            </a:r>
          </a:p>
        </p:txBody>
      </p:sp>
      <p:sp>
        <p:nvSpPr>
          <p:cNvPr id="9" name="Text Placeholder 8"/>
          <p:cNvSpPr>
            <a:spLocks noGrp="1"/>
          </p:cNvSpPr>
          <p:nvPr>
            <p:ph type="body" idx="10"/>
          </p:nvPr>
        </p:nvSpPr>
        <p:spPr>
          <a:xfrm>
            <a:off x="626456" y="652817"/>
            <a:ext cx="1363170" cy="172805"/>
          </a:xfrm>
          <a:prstGeom prst="rect">
            <a:avLst/>
          </a:prstGeom>
          <a:noFill/>
          <a:ln w="0" cmpd="sng">
            <a:noFill/>
            <a:prstDash val="solid"/>
          </a:ln>
        </p:spPr>
        <p:txBody>
          <a:bodyPr vert="horz" lIns="0" tIns="504" rIns="0" bIns="0" anchor="t"/>
          <a:lstStyle>
            <a:lvl1pPr marL="0" marR="0" indent="0" algn="l">
              <a:lnSpc>
                <a:spcPts val="1111"/>
              </a:lnSpc>
              <a:spcAft>
                <a:spcPts val="0"/>
              </a:spcAft>
              <a:defRPr/>
            </a:lvl1pPr>
          </a:lstStyle>
          <a:p>
            <a:pPr marL="0" marR="0" indent="0" algn="l">
              <a:lnSpc>
                <a:spcPts val="1400"/>
              </a:lnSpc>
              <a:spcAft>
                <a:spcPts val="0"/>
              </a:spcAft>
            </a:pPr>
            <a:r>
              <a:rPr lang="en-US" sz="1000" b="1" spc="-16">
                <a:solidFill>
                  <a:srgbClr val="FFFFFF"/>
                </a:solidFill>
                <a:latin typeface="Agency FB" panose="02020603050405020304" pitchFamily="2"/>
              </a:rPr>
              <a:t>DEFENSE THREAT REDUCTION AGENCY </a:t>
            </a:r>
          </a:p>
        </p:txBody>
      </p:sp>
      <p:sp>
        <p:nvSpPr>
          <p:cNvPr id="10" name="Text Placeholder 9"/>
          <p:cNvSpPr>
            <a:spLocks noGrp="1"/>
          </p:cNvSpPr>
          <p:nvPr>
            <p:ph type="body" idx="10"/>
          </p:nvPr>
        </p:nvSpPr>
        <p:spPr>
          <a:xfrm>
            <a:off x="3543613" y="1728647"/>
            <a:ext cx="359132" cy="82802"/>
          </a:xfrm>
          <a:prstGeom prst="rect">
            <a:avLst/>
          </a:prstGeom>
          <a:noFill/>
          <a:ln w="0" cmpd="sng">
            <a:noFill/>
            <a:prstDash val="solid"/>
          </a:ln>
        </p:spPr>
        <p:txBody>
          <a:bodyPr vert="horz" lIns="0" tIns="504" rIns="0" bIns="0" anchor="t"/>
          <a:lstStyle>
            <a:lvl1pPr marL="0" marR="0" indent="0" algn="l">
              <a:lnSpc>
                <a:spcPts val="476"/>
              </a:lnSpc>
              <a:spcAft>
                <a:spcPts val="0"/>
              </a:spcAft>
              <a:defRPr/>
            </a:lvl1pPr>
          </a:lstStyle>
          <a:p>
            <a:pPr marL="0" marR="0" indent="0" algn="l">
              <a:lnSpc>
                <a:spcPts val="600"/>
              </a:lnSpc>
              <a:spcAft>
                <a:spcPts val="0"/>
              </a:spcAft>
            </a:pPr>
            <a:r>
              <a:rPr lang="en-US" sz="500" b="1" spc="32">
                <a:solidFill>
                  <a:srgbClr val="FFFF00"/>
                </a:solidFill>
                <a:latin typeface="Arial" panose="02020603050405020304" pitchFamily="2"/>
              </a:rPr>
              <a:t>USEUCOM </a:t>
            </a:r>
          </a:p>
        </p:txBody>
      </p:sp>
      <p:sp>
        <p:nvSpPr>
          <p:cNvPr id="11" name="Text Placeholder 10"/>
          <p:cNvSpPr>
            <a:spLocks noGrp="1"/>
          </p:cNvSpPr>
          <p:nvPr>
            <p:ph type="body" idx="10"/>
          </p:nvPr>
        </p:nvSpPr>
        <p:spPr>
          <a:xfrm>
            <a:off x="5167806" y="2045455"/>
            <a:ext cx="359132" cy="82802"/>
          </a:xfrm>
          <a:prstGeom prst="rect">
            <a:avLst/>
          </a:prstGeom>
          <a:noFill/>
          <a:ln w="0" cmpd="sng">
            <a:noFill/>
            <a:prstDash val="solid"/>
          </a:ln>
        </p:spPr>
        <p:txBody>
          <a:bodyPr vert="horz" lIns="0" tIns="504" rIns="0" bIns="0" anchor="t"/>
          <a:lstStyle>
            <a:lvl1pPr marL="0" marR="0" indent="0" algn="l">
              <a:lnSpc>
                <a:spcPts val="556"/>
              </a:lnSpc>
              <a:spcAft>
                <a:spcPts val="0"/>
              </a:spcAft>
              <a:defRPr/>
            </a:lvl1pPr>
          </a:lstStyle>
          <a:p>
            <a:pPr marL="0" marR="0" indent="0" algn="l">
              <a:lnSpc>
                <a:spcPts val="700"/>
              </a:lnSpc>
              <a:spcAft>
                <a:spcPts val="0"/>
              </a:spcAft>
            </a:pPr>
            <a:r>
              <a:rPr lang="en-US" sz="500" b="1" spc="32">
                <a:solidFill>
                  <a:srgbClr val="FFFF00"/>
                </a:solidFill>
                <a:latin typeface="Arial" panose="02020603050405020304" pitchFamily="2"/>
              </a:rPr>
              <a:t>USPACOM </a:t>
            </a:r>
          </a:p>
        </p:txBody>
      </p:sp>
      <p:sp>
        <p:nvSpPr>
          <p:cNvPr id="12" name="Text Placeholder 11"/>
          <p:cNvSpPr>
            <a:spLocks noGrp="1"/>
          </p:cNvSpPr>
          <p:nvPr>
            <p:ph type="body" idx="10"/>
          </p:nvPr>
        </p:nvSpPr>
        <p:spPr>
          <a:xfrm>
            <a:off x="101709" y="2096456"/>
            <a:ext cx="1218258" cy="691219"/>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(U) Dismantling FSU WMD </a:t>
            </a:r>
            <a:br/>
            <a:r>
              <a:rPr lang="en-US" sz="1000" spc="-8">
                <a:solidFill>
                  <a:srgbClr val="FFFFFF"/>
                </a:solidFill>
                <a:latin typeface="Arial Narrow" panose="02020603050405020304" pitchFamily="2"/>
              </a:rPr>
              <a:t>infrastructure, preventing WMD </a:t>
            </a:r>
            <a:br/>
            <a:r>
              <a:rPr lang="en-US" sz="1000" spc="-8">
                <a:solidFill>
                  <a:srgbClr val="FFFFFF"/>
                </a:solidFill>
                <a:latin typeface="Arial Narrow" panose="02020603050405020304" pitchFamily="2"/>
              </a:rPr>
              <a:t>smuggling, and building </a:t>
            </a:r>
            <a:br/>
            <a:r>
              <a:rPr lang="en-US" sz="1000" spc="-8">
                <a:solidFill>
                  <a:srgbClr val="FFFFFF"/>
                </a:solidFill>
                <a:latin typeface="Arial Narrow" panose="02020603050405020304" pitchFamily="2"/>
              </a:rPr>
              <a:t>WMD response capacity </a:t>
            </a:r>
          </a:p>
        </p:txBody>
      </p:sp>
      <p:sp>
        <p:nvSpPr>
          <p:cNvPr id="13" name="Text Placeholder 12"/>
          <p:cNvSpPr>
            <a:spLocks noGrp="1"/>
          </p:cNvSpPr>
          <p:nvPr>
            <p:ph type="body" idx="10"/>
          </p:nvPr>
        </p:nvSpPr>
        <p:spPr>
          <a:xfrm>
            <a:off x="5962127" y="1479640"/>
            <a:ext cx="1306915" cy="690619"/>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4">
                <a:solidFill>
                  <a:srgbClr val="FFFFFF"/>
                </a:solidFill>
                <a:latin typeface="Arial Narrow" panose="02020603050405020304" pitchFamily="2"/>
              </a:rPr>
              <a:t>(U) Seeking additional Senior </a:t>
            </a:r>
            <a:br/>
            <a:r>
              <a:rPr lang="en-US" sz="1000" spc="-4">
                <a:solidFill>
                  <a:srgbClr val="FFFFFF"/>
                </a:solidFill>
                <a:latin typeface="Arial Narrow" panose="02020603050405020304" pitchFamily="2"/>
              </a:rPr>
              <a:t>Leader engagements in </a:t>
            </a:r>
            <a:br/>
            <a:r>
              <a:rPr lang="en-US" sz="1000" spc="-4">
                <a:solidFill>
                  <a:srgbClr val="FFFFFF"/>
                </a:solidFill>
                <a:latin typeface="Arial Narrow" panose="02020603050405020304" pitchFamily="2"/>
              </a:rPr>
              <a:t>Afghanistan to build on OIR/RSM </a:t>
            </a:r>
            <a:br/>
            <a:r>
              <a:rPr lang="en-US" sz="1000" spc="-4">
                <a:solidFill>
                  <a:srgbClr val="FFFFFF"/>
                </a:solidFill>
                <a:latin typeface="Arial Narrow" panose="02020603050405020304" pitchFamily="2"/>
              </a:rPr>
              <a:t>lessons learned </a:t>
            </a:r>
          </a:p>
        </p:txBody>
      </p:sp>
      <p:sp>
        <p:nvSpPr>
          <p:cNvPr id="14" name="Text Placeholder 13"/>
          <p:cNvSpPr>
            <a:spLocks noGrp="1"/>
          </p:cNvSpPr>
          <p:nvPr>
            <p:ph type="body" idx="10"/>
          </p:nvPr>
        </p:nvSpPr>
        <p:spPr>
          <a:xfrm>
            <a:off x="2311404" y="2944280"/>
            <a:ext cx="324029" cy="82802"/>
          </a:xfrm>
          <a:prstGeom prst="rect">
            <a:avLst/>
          </a:prstGeom>
          <a:noFill/>
          <a:ln w="0" cmpd="sng">
            <a:noFill/>
            <a:prstDash val="solid"/>
          </a:ln>
        </p:spPr>
        <p:txBody>
          <a:bodyPr vert="horz" lIns="0" tIns="504" rIns="0" bIns="0" anchor="t"/>
          <a:lstStyle>
            <a:lvl1pPr marL="0" marR="0" indent="0" algn="l">
              <a:lnSpc>
                <a:spcPts val="556"/>
              </a:lnSpc>
              <a:spcAft>
                <a:spcPts val="0"/>
              </a:spcAft>
              <a:defRPr/>
            </a:lvl1pPr>
          </a:lstStyle>
          <a:p>
            <a:pPr marL="0" marR="0" indent="0" algn="l">
              <a:lnSpc>
                <a:spcPts val="700"/>
              </a:lnSpc>
              <a:spcAft>
                <a:spcPts val="0"/>
              </a:spcAft>
            </a:pPr>
            <a:r>
              <a:rPr lang="en-US" sz="500" b="1" spc="-48">
                <a:solidFill>
                  <a:srgbClr val="FFFF00"/>
                </a:solidFill>
                <a:latin typeface="Arial" panose="02020603050405020304" pitchFamily="2"/>
              </a:rPr>
              <a:t>USAFIRCOM </a:t>
            </a:r>
          </a:p>
        </p:txBody>
      </p:sp>
      <p:sp>
        <p:nvSpPr>
          <p:cNvPr id="15" name="Text Placeholder 14"/>
          <p:cNvSpPr>
            <a:spLocks noGrp="1"/>
          </p:cNvSpPr>
          <p:nvPr>
            <p:ph type="body" idx="10"/>
          </p:nvPr>
        </p:nvSpPr>
        <p:spPr>
          <a:xfrm>
            <a:off x="3693926" y="4139512"/>
            <a:ext cx="347881" cy="82802"/>
          </a:xfrm>
          <a:prstGeom prst="rect">
            <a:avLst/>
          </a:prstGeom>
          <a:noFill/>
          <a:ln w="0" cmpd="sng">
            <a:noFill/>
            <a:prstDash val="solid"/>
          </a:ln>
        </p:spPr>
        <p:txBody>
          <a:bodyPr vert="horz" lIns="0" tIns="504" rIns="0" bIns="0" anchor="t"/>
          <a:lstStyle>
            <a:lvl1pPr marL="0" marR="0" indent="0" algn="l">
              <a:lnSpc>
                <a:spcPts val="476"/>
              </a:lnSpc>
              <a:spcAft>
                <a:spcPts val="0"/>
              </a:spcAft>
              <a:defRPr/>
            </a:lvl1pPr>
          </a:lstStyle>
          <a:p>
            <a:pPr marL="0" marR="0" indent="0" algn="l">
              <a:lnSpc>
                <a:spcPts val="600"/>
              </a:lnSpc>
              <a:spcAft>
                <a:spcPts val="0"/>
              </a:spcAft>
            </a:pPr>
            <a:r>
              <a:rPr lang="en-US" sz="500" b="1" spc="-44">
                <a:solidFill>
                  <a:srgbClr val="FFFF00"/>
                </a:solidFill>
                <a:latin typeface="Arial" panose="02020603050405020304" pitchFamily="2"/>
              </a:rPr>
              <a:t>USCENTCOM </a:t>
            </a:r>
          </a:p>
        </p:txBody>
      </p:sp>
      <p:sp>
        <p:nvSpPr>
          <p:cNvPr id="16" name="Text Placeholder 15"/>
          <p:cNvSpPr>
            <a:spLocks noGrp="1"/>
          </p:cNvSpPr>
          <p:nvPr>
            <p:ph type="body" idx="10"/>
          </p:nvPr>
        </p:nvSpPr>
        <p:spPr>
          <a:xfrm>
            <a:off x="7301445" y="3901906"/>
            <a:ext cx="1045442" cy="344409"/>
          </a:xfrm>
          <a:prstGeom prst="rect">
            <a:avLst/>
          </a:prstGeom>
          <a:noFill/>
          <a:ln w="0" cmpd="sng">
            <a:noFill/>
            <a:prstDash val="solid"/>
          </a:ln>
        </p:spPr>
        <p:txBody>
          <a:bodyPr vert="horz" lIns="0" tIns="0" rIns="0" bIns="0" anchor="t"/>
          <a:lstStyle>
            <a:lvl1pPr marL="217728" marR="0" indent="0" algn="l">
              <a:lnSpc>
                <a:spcPts val="1111"/>
              </a:lnSpc>
              <a:spcAft>
                <a:spcPts val="0"/>
              </a:spcAft>
              <a:defRPr/>
            </a:lvl1pPr>
          </a:lstStyle>
          <a:p>
            <a:pPr marL="274320" marR="0" indent="0" algn="l">
              <a:lnSpc>
                <a:spcPts val="1400"/>
              </a:lnSpc>
              <a:spcAft>
                <a:spcPts val="0"/>
              </a:spcAft>
            </a:pPr>
            <a:r>
              <a:rPr lang="en-US" sz="1000" spc="-8">
                <a:solidFill>
                  <a:srgbClr val="FFFFFF"/>
                </a:solidFill>
                <a:latin typeface="Arial Narrow" panose="02020603050405020304" pitchFamily="2"/>
              </a:rPr>
              <a:t>(U) USFK/CFC WMD OPS Exercise Support </a:t>
            </a:r>
          </a:p>
        </p:txBody>
      </p:sp>
      <p:sp>
        <p:nvSpPr>
          <p:cNvPr id="17" name="Text Placeholder 16"/>
          <p:cNvSpPr>
            <a:spLocks noGrp="1"/>
          </p:cNvSpPr>
          <p:nvPr>
            <p:ph type="body" idx="10"/>
          </p:nvPr>
        </p:nvSpPr>
        <p:spPr>
          <a:xfrm>
            <a:off x="86408" y="4210314"/>
            <a:ext cx="1205206" cy="344409"/>
          </a:xfrm>
          <a:prstGeom prst="rect">
            <a:avLst/>
          </a:prstGeom>
          <a:noFill/>
          <a:ln w="0" cmpd="sng">
            <a:noFill/>
            <a:prstDash val="solid"/>
          </a:ln>
        </p:spPr>
        <p:txBody>
          <a:bodyPr vert="horz" lIns="0" tIns="0" rIns="0" bIns="0" anchor="t"/>
          <a:lstStyle>
            <a:lvl1pPr marL="181440" marR="0" indent="0" algn="l">
              <a:lnSpc>
                <a:spcPts val="1111"/>
              </a:lnSpc>
              <a:spcAft>
                <a:spcPts val="0"/>
              </a:spcAft>
              <a:defRPr/>
            </a:lvl1pPr>
          </a:lstStyle>
          <a:p>
            <a:pPr marL="228600" marR="0" indent="0" algn="l">
              <a:lnSpc>
                <a:spcPts val="1400"/>
              </a:lnSpc>
              <a:spcAft>
                <a:spcPts val="0"/>
              </a:spcAft>
            </a:pPr>
            <a:r>
              <a:rPr lang="en-US" sz="1000" spc="-8">
                <a:solidFill>
                  <a:srgbClr val="FFFFFF"/>
                </a:solidFill>
                <a:latin typeface="Arial Narrow" panose="02020603050405020304" pitchFamily="2"/>
              </a:rPr>
              <a:t>(U) Reducing biological threats in sub-Saharan Africa </a:t>
            </a:r>
          </a:p>
        </p:txBody>
      </p:sp>
      <p:sp>
        <p:nvSpPr>
          <p:cNvPr id="18" name="Text Placeholder 17"/>
          <p:cNvSpPr>
            <a:spLocks noGrp="1"/>
          </p:cNvSpPr>
          <p:nvPr>
            <p:ph type="body" idx="10"/>
          </p:nvPr>
        </p:nvSpPr>
        <p:spPr>
          <a:xfrm>
            <a:off x="7765436" y="5247142"/>
            <a:ext cx="93608" cy="110403"/>
          </a:xfrm>
          <a:prstGeom prst="rect">
            <a:avLst/>
          </a:prstGeom>
          <a:noFill/>
          <a:ln w="0" cmpd="sng">
            <a:noFill/>
            <a:prstDash val="solid"/>
          </a:ln>
        </p:spPr>
        <p:txBody>
          <a:bodyPr vert="horz" lIns="0" tIns="504" rIns="0" bIns="0" anchor="t"/>
          <a:lstStyle>
            <a:lvl1pPr marL="0" marR="0" indent="0" algn="l">
              <a:lnSpc>
                <a:spcPts val="714"/>
              </a:lnSpc>
              <a:spcAft>
                <a:spcPts val="0"/>
              </a:spcAft>
              <a:defRPr/>
            </a:lvl1pPr>
          </a:lstStyle>
          <a:p>
            <a:pPr marL="0" marR="0" indent="0" algn="l">
              <a:lnSpc>
                <a:spcPts val="900"/>
              </a:lnSpc>
              <a:spcAft>
                <a:spcPts val="0"/>
              </a:spcAft>
            </a:pPr>
            <a:r>
              <a:rPr lang="en-US" sz="600" spc="0">
                <a:solidFill>
                  <a:srgbClr val="000000"/>
                </a:solidFill>
                <a:latin typeface="Arial" panose="02020603050405020304" pitchFamily="2"/>
              </a:rPr>
              <a:t>5 </a:t>
            </a:r>
          </a:p>
        </p:txBody>
      </p:sp>
      <p:sp>
        <p:nvSpPr>
          <p:cNvPr id="19" name="Text Placeholder 18"/>
          <p:cNvSpPr>
            <a:spLocks noGrp="1"/>
          </p:cNvSpPr>
          <p:nvPr>
            <p:ph type="body" idx="10"/>
          </p:nvPr>
        </p:nvSpPr>
        <p:spPr>
          <a:xfrm>
            <a:off x="481543" y="5710954"/>
            <a:ext cx="1227258" cy="343209"/>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(U) Development in technology, </a:t>
            </a:r>
            <a:br/>
            <a:r>
              <a:rPr lang="en-US" sz="1000" spc="-8">
                <a:solidFill>
                  <a:srgbClr val="FFFFFF"/>
                </a:solidFill>
                <a:latin typeface="Arial Narrow" panose="02020603050405020304" pitchFamily="2"/>
              </a:rPr>
              <a:t>tools and equipment advances </a:t>
            </a:r>
            <a:br/>
            <a:endParaRPr/>
          </a:p>
        </p:txBody>
      </p:sp>
      <p:sp>
        <p:nvSpPr>
          <p:cNvPr id="20" name="Text Placeholder 19"/>
          <p:cNvSpPr>
            <a:spLocks noGrp="1"/>
          </p:cNvSpPr>
          <p:nvPr>
            <p:ph type="body" idx="10"/>
          </p:nvPr>
        </p:nvSpPr>
        <p:spPr>
          <a:xfrm>
            <a:off x="680461" y="6054163"/>
            <a:ext cx="840224" cy="175205"/>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DTRA in the IED fight </a:t>
            </a:r>
          </a:p>
        </p:txBody>
      </p:sp>
      <p:sp>
        <p:nvSpPr>
          <p:cNvPr id="21" name="Text Placeholder 20"/>
          <p:cNvSpPr>
            <a:spLocks noGrp="1"/>
          </p:cNvSpPr>
          <p:nvPr>
            <p:ph type="body" idx="10"/>
          </p:nvPr>
        </p:nvSpPr>
        <p:spPr>
          <a:xfrm>
            <a:off x="7187135" y="5535149"/>
            <a:ext cx="1243910" cy="517214"/>
          </a:xfrm>
          <a:prstGeom prst="rect">
            <a:avLst/>
          </a:prstGeom>
          <a:noFill/>
          <a:ln w="0" cmpd="sng">
            <a:noFill/>
            <a:prstDash val="solid"/>
          </a:ln>
        </p:spPr>
        <p:txBody>
          <a:bodyPr vert="horz" lIns="0" tIns="0" rIns="0" bIns="0" anchor="t"/>
          <a:lstStyle>
            <a:lvl1pPr marL="0" marR="0" indent="0" algn="ctr">
              <a:lnSpc>
                <a:spcPts val="1111"/>
              </a:lnSpc>
              <a:spcBef>
                <a:spcPts val="0"/>
              </a:spcBef>
              <a:spcAft>
                <a:spcPts val="0"/>
              </a:spcAft>
              <a:defRPr/>
            </a:lvl1pPr>
          </a:lstStyle>
          <a:p>
            <a:pPr marL="0" marR="0" indent="0" algn="l">
              <a:lnSpc>
                <a:spcPts val="1400"/>
              </a:lnSpc>
              <a:spcAft>
                <a:spcPts val="0"/>
              </a:spcAft>
            </a:pPr>
            <a:r>
              <a:rPr lang="en-US" sz="1000" spc="-8">
                <a:solidFill>
                  <a:srgbClr val="FFFFFF"/>
                </a:solidFill>
                <a:latin typeface="Arial Narrow" panose="02020603050405020304" pitchFamily="2"/>
              </a:rPr>
              <a:t>(U) Building CBRN defense and response capacity in Southeast </a:t>
            </a:r>
          </a:p>
          <a:p>
            <a:pPr marL="0" marR="0" indent="0" algn="ctr">
              <a:lnSpc>
                <a:spcPts val="1400"/>
              </a:lnSpc>
              <a:spcBef>
                <a:spcPts val="0"/>
              </a:spcBef>
              <a:spcAft>
                <a:spcPts val="0"/>
              </a:spcAft>
            </a:pPr>
            <a:r>
              <a:rPr lang="en-US" sz="1000" spc="0">
                <a:solidFill>
                  <a:srgbClr val="FFFFFF"/>
                </a:solidFill>
                <a:latin typeface="Arial Narrow" panose="02020603050405020304" pitchFamily="2"/>
              </a:rPr>
              <a:t>Asia </a:t>
            </a:r>
          </a:p>
        </p:txBody>
      </p:sp>
      <p:sp>
        <p:nvSpPr>
          <p:cNvPr id="22" name="Text Placeholder 21"/>
          <p:cNvSpPr>
            <a:spLocks noGrp="1"/>
          </p:cNvSpPr>
          <p:nvPr>
            <p:ph type="body" idx="10"/>
          </p:nvPr>
        </p:nvSpPr>
        <p:spPr>
          <a:xfrm>
            <a:off x="4482396" y="5782956"/>
            <a:ext cx="1369471" cy="516014"/>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4">
                <a:solidFill>
                  <a:srgbClr val="FFFFFF"/>
                </a:solidFill>
                <a:latin typeface="Arial Narrow" panose="02020603050405020304" pitchFamily="2"/>
              </a:rPr>
              <a:t>(U) Counter-Improvised Threat </a:t>
            </a:r>
            <a:br/>
            <a:r>
              <a:rPr lang="en-US" sz="1000" spc="-4">
                <a:solidFill>
                  <a:srgbClr val="FFFFFF"/>
                </a:solidFill>
                <a:latin typeface="Arial Narrow" panose="02020603050405020304" pitchFamily="2"/>
              </a:rPr>
              <a:t>rapid acquisition and embedded </a:t>
            </a:r>
            <a:br/>
            <a:r>
              <a:rPr lang="en-US" sz="1000" spc="-4">
                <a:solidFill>
                  <a:srgbClr val="FFFFFF"/>
                </a:solidFill>
                <a:latin typeface="Arial Narrow" panose="02020603050405020304" pitchFamily="2"/>
              </a:rPr>
              <a:t>“Counter Threat Networks” support </a:t>
            </a:r>
          </a:p>
        </p:txBody>
      </p:sp>
      <p:sp>
        <p:nvSpPr>
          <p:cNvPr id="23" name="Text Placeholder 22"/>
          <p:cNvSpPr>
            <a:spLocks noGrp="1"/>
          </p:cNvSpPr>
          <p:nvPr>
            <p:ph type="body" idx="10"/>
          </p:nvPr>
        </p:nvSpPr>
        <p:spPr>
          <a:xfrm>
            <a:off x="2756494" y="5785357"/>
            <a:ext cx="1330768" cy="519014"/>
          </a:xfrm>
          <a:prstGeom prst="rect">
            <a:avLst/>
          </a:prstGeom>
          <a:noFill/>
          <a:ln w="0" cmpd="sng">
            <a:noFill/>
            <a:prstDash val="solid"/>
          </a:ln>
        </p:spPr>
        <p:txBody>
          <a:bodyPr vert="horz" lIns="0" tIns="0" rIns="0" bIns="0" anchor="t"/>
          <a:lstStyle>
            <a:lvl1pPr marL="0" marR="0" indent="0" algn="ctr">
              <a:lnSpc>
                <a:spcPts val="1111"/>
              </a:lnSpc>
              <a:spcAft>
                <a:spcPts val="0"/>
              </a:spcAft>
              <a:defRPr/>
            </a:lvl1pPr>
          </a:lstStyle>
          <a:p>
            <a:pPr marL="0" marR="0" indent="0" algn="ctr">
              <a:lnSpc>
                <a:spcPts val="1400"/>
              </a:lnSpc>
              <a:spcAft>
                <a:spcPts val="0"/>
              </a:spcAft>
            </a:pPr>
            <a:r>
              <a:rPr lang="en-US" sz="1000" spc="-8">
                <a:solidFill>
                  <a:srgbClr val="FFFFFF"/>
                </a:solidFill>
                <a:latin typeface="Arial Narrow" panose="02020603050405020304" pitchFamily="2"/>
              </a:rPr>
              <a:t>(U) Targeting and technical reach-</a:t>
            </a:r>
            <a:r>
              <a:rPr lang="en-US" sz="100">
                <a:solidFill>
                  <a:srgbClr val="000000"/>
                </a:solidFill>
                <a:latin typeface="Agency FB" panose="02020603050405020304" pitchFamily="2"/>
              </a:rPr>
              <a:t> </a:t>
            </a:r>
            <a:br/>
            <a:r>
              <a:rPr lang="en-US" sz="1000" spc="-8">
                <a:solidFill>
                  <a:srgbClr val="FFFFFF"/>
                </a:solidFill>
                <a:latin typeface="Arial Narrow" panose="02020603050405020304" pitchFamily="2"/>
              </a:rPr>
              <a:t>back for OIR/RSM, and border </a:t>
            </a:r>
            <a:br/>
            <a:r>
              <a:rPr lang="en-US" sz="1000" spc="-8">
                <a:solidFill>
                  <a:srgbClr val="FFFFFF"/>
                </a:solidFill>
                <a:latin typeface="Arial Narrow" panose="02020603050405020304" pitchFamily="2"/>
              </a:rPr>
              <a:t>security cooperation in Jordan </a:t>
            </a:r>
          </a:p>
        </p:txBody>
      </p:sp>
      <p:sp>
        <p:nvSpPr>
          <p:cNvPr id="24" name="Text Placeholder 23"/>
          <p:cNvSpPr>
            <a:spLocks noGrp="1"/>
          </p:cNvSpPr>
          <p:nvPr>
            <p:ph type="body" idx="10"/>
          </p:nvPr>
        </p:nvSpPr>
        <p:spPr>
          <a:xfrm>
            <a:off x="289376" y="6364372"/>
            <a:ext cx="526997" cy="110403"/>
          </a:xfrm>
          <a:prstGeom prst="rect">
            <a:avLst/>
          </a:prstGeom>
          <a:noFill/>
          <a:ln w="0" cmpd="sng">
            <a:noFill/>
            <a:prstDash val="solid"/>
          </a:ln>
        </p:spPr>
        <p:txBody>
          <a:bodyPr vert="horz" lIns="0" tIns="504" rIns="0" bIns="0" anchor="t"/>
          <a:lstStyle>
            <a:lvl1pPr marL="0" marR="0" indent="0" algn="l">
              <a:lnSpc>
                <a:spcPts val="714"/>
              </a:lnSpc>
              <a:spcAft>
                <a:spcPts val="0"/>
              </a:spcAft>
              <a:defRPr/>
            </a:lvl1pPr>
          </a:lstStyle>
          <a:p>
            <a:pPr marL="0" marR="0" indent="0" algn="l">
              <a:lnSpc>
                <a:spcPts val="900"/>
              </a:lnSpc>
              <a:spcAft>
                <a:spcPts val="0"/>
              </a:spcAft>
            </a:pPr>
            <a:r>
              <a:rPr lang="en-US" sz="600" b="1" spc="-36">
                <a:solidFill>
                  <a:srgbClr val="FFFFFF"/>
                </a:solidFill>
                <a:latin typeface="Arial" panose="02020603050405020304" pitchFamily="2"/>
              </a:rPr>
              <a:t>UNCLASSIFIED </a:t>
            </a:r>
          </a:p>
        </p:txBody>
      </p:sp>
    </p:spTree>
    <p:extLst>
      <p:ext uri="{BB962C8B-B14F-4D97-AF65-F5344CB8AC3E}">
        <p14:creationId xmlns:p14="http://schemas.microsoft.com/office/powerpoint/2010/main" val="2264100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Single Column">
    <p:spTree>
      <p:nvGrpSpPr>
        <p:cNvPr id="1" name=""/>
        <p:cNvGrpSpPr/>
        <p:nvPr/>
      </p:nvGrpSpPr>
      <p:grpSpPr>
        <a:xfrm>
          <a:off x="0" y="0"/>
          <a:ext cx="0" cy="0"/>
          <a:chOff x="0" y="0"/>
          <a:chExt cx="0" cy="0"/>
        </a:xfrm>
      </p:grpSpPr>
      <p:sp>
        <p:nvSpPr>
          <p:cNvPr id="2" name="Title 1"/>
          <p:cNvSpPr>
            <a:spLocks noGrp="1"/>
          </p:cNvSpPr>
          <p:nvPr>
            <p:ph type="title"/>
          </p:nvPr>
        </p:nvSpPr>
        <p:spPr>
          <a:xfrm>
            <a:off x="432038" y="259509"/>
            <a:ext cx="7775337" cy="1080029"/>
          </a:xfrm>
        </p:spPr>
        <p:txBody>
          <a:bodyPr/>
          <a:lstStyle/>
          <a:p>
            <a:r>
              <a:rPr lang="en-US"/>
              <a:t>Click to edit Master title style</a:t>
            </a:r>
            <a:endParaRPr lang="en-GB" dirty="0"/>
          </a:p>
        </p:txBody>
      </p:sp>
      <p:sp>
        <p:nvSpPr>
          <p:cNvPr id="3" name="Content Placeholder 2"/>
          <p:cNvSpPr>
            <a:spLocks noGrp="1"/>
          </p:cNvSpPr>
          <p:nvPr>
            <p:ph idx="1"/>
          </p:nvPr>
        </p:nvSpPr>
        <p:spPr>
          <a:xfrm>
            <a:off x="432038" y="1539069"/>
            <a:ext cx="7775337" cy="3879082"/>
          </a:xfrm>
        </p:spPr>
        <p:txBody>
          <a:bodyPr/>
          <a:lstStyle>
            <a:lvl1pPr>
              <a:lnSpc>
                <a:spcPct val="120000"/>
              </a:lnSpc>
              <a:spcBef>
                <a:spcPts val="300"/>
              </a:spcBef>
              <a:defRPr/>
            </a:lvl1pPr>
            <a:lvl2pPr>
              <a:lnSpc>
                <a:spcPct val="120000"/>
              </a:lnSpc>
              <a:spcBef>
                <a:spcPts val="300"/>
              </a:spcBef>
              <a:defRPr/>
            </a:lvl2pPr>
            <a:lvl3pPr>
              <a:lnSpc>
                <a:spcPct val="120000"/>
              </a:lnSpc>
              <a:spcBef>
                <a:spcPts val="300"/>
              </a:spcBef>
              <a:defRPr/>
            </a:lvl3pPr>
            <a:lvl4pPr>
              <a:lnSpc>
                <a:spcPct val="120000"/>
              </a:lnSpc>
              <a:spcBef>
                <a:spcPts val="300"/>
              </a:spcBef>
              <a:defRPr/>
            </a:lvl4pPr>
            <a:lvl5pPr>
              <a:lnSpc>
                <a:spcPct val="120000"/>
              </a:lnSpc>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7"/>
          <p:cNvSpPr>
            <a:spLocks noGrp="1"/>
          </p:cNvSpPr>
          <p:nvPr>
            <p:ph type="body" sz="quarter" idx="12"/>
          </p:nvPr>
        </p:nvSpPr>
        <p:spPr>
          <a:xfrm>
            <a:off x="3132138" y="5616575"/>
            <a:ext cx="2374900" cy="863600"/>
          </a:xfrm>
        </p:spPr>
        <p:txBody>
          <a:bodyPr anchor="ctr">
            <a:normAutofit/>
          </a:bodyPr>
          <a:lstStyle>
            <a:lvl1pPr marL="0" indent="0" algn="ctr">
              <a:lnSpc>
                <a:spcPts val="2400"/>
              </a:lnSpc>
              <a:spcAft>
                <a:spcPts val="0"/>
              </a:spcAft>
              <a:buNone/>
              <a:defRPr sz="1600" cap="all" baseline="0">
                <a:solidFill>
                  <a:schemeClr val="bg1"/>
                </a:solidFill>
              </a:defRPr>
            </a:lvl1pPr>
          </a:lstStyle>
          <a:p>
            <a:pPr lvl="0"/>
            <a:r>
              <a:rPr lang="en-US"/>
              <a:t>Click to edit Master text styles</a:t>
            </a:r>
          </a:p>
        </p:txBody>
      </p:sp>
      <p:sp>
        <p:nvSpPr>
          <p:cNvPr id="5" name="Footer Placeholder 4"/>
          <p:cNvSpPr>
            <a:spLocks noGrp="1"/>
          </p:cNvSpPr>
          <p:nvPr>
            <p:ph type="ftr" sz="quarter" idx="13"/>
          </p:nvPr>
        </p:nvSpPr>
        <p:spPr/>
        <p:txBody>
          <a:bodyPr/>
          <a:lstStyle>
            <a:lvl1pPr>
              <a:defRPr/>
            </a:lvl1pPr>
          </a:lstStyle>
          <a:p>
            <a:pPr>
              <a:defRPr/>
            </a:pPr>
            <a:r>
              <a:rPr lang="en-GB"/>
              <a:t>© Crown copyright  2015  Dstl</a:t>
            </a:r>
          </a:p>
        </p:txBody>
      </p:sp>
      <p:sp>
        <p:nvSpPr>
          <p:cNvPr id="6" name="Date Placeholder 3"/>
          <p:cNvSpPr>
            <a:spLocks noGrp="1"/>
          </p:cNvSpPr>
          <p:nvPr>
            <p:ph type="dt" sz="half" idx="14"/>
          </p:nvPr>
        </p:nvSpPr>
        <p:spPr/>
        <p:txBody>
          <a:bodyPr/>
          <a:lstStyle>
            <a:lvl1pPr>
              <a:defRPr/>
            </a:lvl1pPr>
          </a:lstStyle>
          <a:p>
            <a:pPr>
              <a:defRPr/>
            </a:pPr>
            <a:fld id="{B0A74E2C-201D-421A-B800-173C81964AA9}" type="datetime4">
              <a:rPr lang="en-GB" smtClean="0"/>
              <a:t>17 May 2018</a:t>
            </a:fld>
            <a:endParaRPr lang="en-GB" dirty="0"/>
          </a:p>
        </p:txBody>
      </p:sp>
    </p:spTree>
    <p:extLst>
      <p:ext uri="{BB962C8B-B14F-4D97-AF65-F5344CB8AC3E}">
        <p14:creationId xmlns:p14="http://schemas.microsoft.com/office/powerpoint/2010/main" val="2306193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Single Column">
    <p:spTree>
      <p:nvGrpSpPr>
        <p:cNvPr id="1" name=""/>
        <p:cNvGrpSpPr/>
        <p:nvPr/>
      </p:nvGrpSpPr>
      <p:grpSpPr>
        <a:xfrm>
          <a:off x="0" y="0"/>
          <a:ext cx="0" cy="0"/>
          <a:chOff x="0" y="0"/>
          <a:chExt cx="0" cy="0"/>
        </a:xfrm>
      </p:grpSpPr>
      <p:sp>
        <p:nvSpPr>
          <p:cNvPr id="2" name="Title 1"/>
          <p:cNvSpPr>
            <a:spLocks noGrp="1"/>
          </p:cNvSpPr>
          <p:nvPr>
            <p:ph type="title"/>
          </p:nvPr>
        </p:nvSpPr>
        <p:spPr>
          <a:xfrm>
            <a:off x="432038" y="259509"/>
            <a:ext cx="7775337" cy="1080029"/>
          </a:xfrm>
        </p:spPr>
        <p:txBody>
          <a:bodyPr/>
          <a:lstStyle/>
          <a:p>
            <a:r>
              <a:rPr lang="en-US"/>
              <a:t>Click to edit Master title style</a:t>
            </a:r>
            <a:endParaRPr lang="en-GB" dirty="0"/>
          </a:p>
        </p:txBody>
      </p:sp>
      <p:sp>
        <p:nvSpPr>
          <p:cNvPr id="3" name="Content Placeholder 2"/>
          <p:cNvSpPr>
            <a:spLocks noGrp="1"/>
          </p:cNvSpPr>
          <p:nvPr>
            <p:ph idx="1"/>
          </p:nvPr>
        </p:nvSpPr>
        <p:spPr>
          <a:xfrm>
            <a:off x="432038" y="1539069"/>
            <a:ext cx="7775337" cy="3879082"/>
          </a:xfrm>
        </p:spPr>
        <p:txBody>
          <a:bodyPr/>
          <a:lstStyle>
            <a:lvl1pPr>
              <a:lnSpc>
                <a:spcPct val="120000"/>
              </a:lnSpc>
              <a:spcBef>
                <a:spcPts val="300"/>
              </a:spcBef>
              <a:defRPr/>
            </a:lvl1pPr>
            <a:lvl2pPr>
              <a:lnSpc>
                <a:spcPct val="120000"/>
              </a:lnSpc>
              <a:spcBef>
                <a:spcPts val="300"/>
              </a:spcBef>
              <a:defRPr/>
            </a:lvl2pPr>
            <a:lvl3pPr>
              <a:lnSpc>
                <a:spcPct val="120000"/>
              </a:lnSpc>
              <a:spcBef>
                <a:spcPts val="300"/>
              </a:spcBef>
              <a:defRPr/>
            </a:lvl3pPr>
            <a:lvl4pPr>
              <a:lnSpc>
                <a:spcPct val="120000"/>
              </a:lnSpc>
              <a:spcBef>
                <a:spcPts val="300"/>
              </a:spcBef>
              <a:defRPr/>
            </a:lvl4pPr>
            <a:lvl5pPr>
              <a:lnSpc>
                <a:spcPct val="120000"/>
              </a:lnSpc>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7"/>
          <p:cNvSpPr>
            <a:spLocks noGrp="1"/>
          </p:cNvSpPr>
          <p:nvPr>
            <p:ph type="body" sz="quarter" idx="12"/>
          </p:nvPr>
        </p:nvSpPr>
        <p:spPr>
          <a:xfrm>
            <a:off x="3132138" y="5616575"/>
            <a:ext cx="2374900" cy="863600"/>
          </a:xfrm>
        </p:spPr>
        <p:txBody>
          <a:bodyPr anchor="ctr">
            <a:normAutofit/>
          </a:bodyPr>
          <a:lstStyle>
            <a:lvl1pPr marL="0" indent="0" algn="ctr">
              <a:lnSpc>
                <a:spcPts val="2400"/>
              </a:lnSpc>
              <a:spcAft>
                <a:spcPts val="0"/>
              </a:spcAft>
              <a:buNone/>
              <a:defRPr sz="1600" cap="all" baseline="0">
                <a:solidFill>
                  <a:schemeClr val="bg1"/>
                </a:solidFill>
              </a:defRPr>
            </a:lvl1pPr>
          </a:lstStyle>
          <a:p>
            <a:pPr lvl="0"/>
            <a:r>
              <a:rPr lang="en-US"/>
              <a:t>Click to edit Master text styles</a:t>
            </a:r>
          </a:p>
        </p:txBody>
      </p:sp>
      <p:sp>
        <p:nvSpPr>
          <p:cNvPr id="5" name="Footer Placeholder 4"/>
          <p:cNvSpPr>
            <a:spLocks noGrp="1"/>
          </p:cNvSpPr>
          <p:nvPr>
            <p:ph type="ftr" sz="quarter" idx="13"/>
          </p:nvPr>
        </p:nvSpPr>
        <p:spPr/>
        <p:txBody>
          <a:bodyPr/>
          <a:lstStyle>
            <a:lvl1pPr>
              <a:defRPr/>
            </a:lvl1pPr>
          </a:lstStyle>
          <a:p>
            <a:pPr>
              <a:defRPr/>
            </a:pPr>
            <a:r>
              <a:rPr lang="en-GB"/>
              <a:t>© Crown copyright  2015  Dstl</a:t>
            </a:r>
          </a:p>
        </p:txBody>
      </p:sp>
      <p:sp>
        <p:nvSpPr>
          <p:cNvPr id="6" name="Date Placeholder 3"/>
          <p:cNvSpPr>
            <a:spLocks noGrp="1"/>
          </p:cNvSpPr>
          <p:nvPr>
            <p:ph type="dt" sz="half" idx="14"/>
          </p:nvPr>
        </p:nvSpPr>
        <p:spPr/>
        <p:txBody>
          <a:bodyPr/>
          <a:lstStyle>
            <a:lvl1pPr>
              <a:defRPr/>
            </a:lvl1pPr>
          </a:lstStyle>
          <a:p>
            <a:pPr>
              <a:defRPr/>
            </a:pPr>
            <a:fld id="{B0A74E2C-201D-421A-B800-173C81964AA9}" type="datetime4">
              <a:rPr lang="en-GB" smtClean="0"/>
              <a:t>17 May 2018</a:t>
            </a:fld>
            <a:endParaRPr lang="en-GB" dirty="0"/>
          </a:p>
        </p:txBody>
      </p:sp>
    </p:spTree>
    <p:extLst>
      <p:ext uri="{BB962C8B-B14F-4D97-AF65-F5344CB8AC3E}">
        <p14:creationId xmlns:p14="http://schemas.microsoft.com/office/powerpoint/2010/main" val="4290167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Single Column">
    <p:spTree>
      <p:nvGrpSpPr>
        <p:cNvPr id="1" name=""/>
        <p:cNvGrpSpPr/>
        <p:nvPr/>
      </p:nvGrpSpPr>
      <p:grpSpPr>
        <a:xfrm>
          <a:off x="0" y="0"/>
          <a:ext cx="0" cy="0"/>
          <a:chOff x="0" y="0"/>
          <a:chExt cx="0" cy="0"/>
        </a:xfrm>
      </p:grpSpPr>
      <p:sp>
        <p:nvSpPr>
          <p:cNvPr id="2" name="Title 1"/>
          <p:cNvSpPr>
            <a:spLocks noGrp="1"/>
          </p:cNvSpPr>
          <p:nvPr>
            <p:ph type="title"/>
          </p:nvPr>
        </p:nvSpPr>
        <p:spPr>
          <a:xfrm>
            <a:off x="432038" y="259509"/>
            <a:ext cx="7775337" cy="1080029"/>
          </a:xfrm>
        </p:spPr>
        <p:txBody>
          <a:bodyPr/>
          <a:lstStyle/>
          <a:p>
            <a:r>
              <a:rPr lang="en-US"/>
              <a:t>Click to edit Master title style</a:t>
            </a:r>
            <a:endParaRPr lang="en-GB" dirty="0"/>
          </a:p>
        </p:txBody>
      </p:sp>
      <p:sp>
        <p:nvSpPr>
          <p:cNvPr id="3" name="Content Placeholder 2"/>
          <p:cNvSpPr>
            <a:spLocks noGrp="1"/>
          </p:cNvSpPr>
          <p:nvPr>
            <p:ph idx="1"/>
          </p:nvPr>
        </p:nvSpPr>
        <p:spPr>
          <a:xfrm>
            <a:off x="432038" y="1539069"/>
            <a:ext cx="7775337" cy="3879082"/>
          </a:xfrm>
        </p:spPr>
        <p:txBody>
          <a:bodyPr/>
          <a:lstStyle>
            <a:lvl1pPr>
              <a:lnSpc>
                <a:spcPct val="120000"/>
              </a:lnSpc>
              <a:spcBef>
                <a:spcPts val="300"/>
              </a:spcBef>
              <a:defRPr/>
            </a:lvl1pPr>
            <a:lvl2pPr>
              <a:lnSpc>
                <a:spcPct val="120000"/>
              </a:lnSpc>
              <a:spcBef>
                <a:spcPts val="300"/>
              </a:spcBef>
              <a:defRPr/>
            </a:lvl2pPr>
            <a:lvl3pPr>
              <a:lnSpc>
                <a:spcPct val="120000"/>
              </a:lnSpc>
              <a:spcBef>
                <a:spcPts val="300"/>
              </a:spcBef>
              <a:defRPr/>
            </a:lvl3pPr>
            <a:lvl4pPr>
              <a:lnSpc>
                <a:spcPct val="120000"/>
              </a:lnSpc>
              <a:spcBef>
                <a:spcPts val="300"/>
              </a:spcBef>
              <a:defRPr/>
            </a:lvl4pPr>
            <a:lvl5pPr>
              <a:lnSpc>
                <a:spcPct val="120000"/>
              </a:lnSpc>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7"/>
          <p:cNvSpPr>
            <a:spLocks noGrp="1"/>
          </p:cNvSpPr>
          <p:nvPr>
            <p:ph type="body" sz="quarter" idx="12"/>
          </p:nvPr>
        </p:nvSpPr>
        <p:spPr>
          <a:xfrm>
            <a:off x="3132138" y="5616575"/>
            <a:ext cx="2374900" cy="863600"/>
          </a:xfrm>
        </p:spPr>
        <p:txBody>
          <a:bodyPr anchor="ctr">
            <a:normAutofit/>
          </a:bodyPr>
          <a:lstStyle>
            <a:lvl1pPr marL="0" indent="0" algn="ctr">
              <a:lnSpc>
                <a:spcPts val="2400"/>
              </a:lnSpc>
              <a:spcAft>
                <a:spcPts val="0"/>
              </a:spcAft>
              <a:buNone/>
              <a:defRPr sz="1600" cap="all" baseline="0">
                <a:solidFill>
                  <a:schemeClr val="bg1"/>
                </a:solidFill>
              </a:defRPr>
            </a:lvl1pPr>
          </a:lstStyle>
          <a:p>
            <a:pPr lvl="0"/>
            <a:r>
              <a:rPr lang="en-US"/>
              <a:t>Click to edit Master text styles</a:t>
            </a:r>
          </a:p>
        </p:txBody>
      </p:sp>
      <p:sp>
        <p:nvSpPr>
          <p:cNvPr id="5" name="Footer Placeholder 4"/>
          <p:cNvSpPr>
            <a:spLocks noGrp="1"/>
          </p:cNvSpPr>
          <p:nvPr>
            <p:ph type="ftr" sz="quarter" idx="13"/>
          </p:nvPr>
        </p:nvSpPr>
        <p:spPr/>
        <p:txBody>
          <a:bodyPr/>
          <a:lstStyle>
            <a:lvl1pPr>
              <a:defRPr/>
            </a:lvl1pPr>
          </a:lstStyle>
          <a:p>
            <a:pPr>
              <a:defRPr/>
            </a:pPr>
            <a:r>
              <a:rPr lang="en-GB"/>
              <a:t>© Crown copyright  2015  Dstl</a:t>
            </a:r>
          </a:p>
        </p:txBody>
      </p:sp>
      <p:sp>
        <p:nvSpPr>
          <p:cNvPr id="6" name="Date Placeholder 3"/>
          <p:cNvSpPr>
            <a:spLocks noGrp="1"/>
          </p:cNvSpPr>
          <p:nvPr>
            <p:ph type="dt" sz="half" idx="14"/>
          </p:nvPr>
        </p:nvSpPr>
        <p:spPr/>
        <p:txBody>
          <a:bodyPr/>
          <a:lstStyle>
            <a:lvl1pPr>
              <a:defRPr/>
            </a:lvl1pPr>
          </a:lstStyle>
          <a:p>
            <a:pPr>
              <a:defRPr/>
            </a:pPr>
            <a:fld id="{B0A74E2C-201D-421A-B800-173C81964AA9}" type="datetime4">
              <a:rPr lang="en-GB" smtClean="0"/>
              <a:t>17 May 2018</a:t>
            </a:fld>
            <a:endParaRPr lang="en-GB" dirty="0"/>
          </a:p>
        </p:txBody>
      </p:sp>
    </p:spTree>
    <p:extLst>
      <p:ext uri="{BB962C8B-B14F-4D97-AF65-F5344CB8AC3E}">
        <p14:creationId xmlns:p14="http://schemas.microsoft.com/office/powerpoint/2010/main" val="1002520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648057" y="48004"/>
            <a:ext cx="7452658" cy="222606"/>
          </a:xfrm>
          <a:prstGeom prst="rect">
            <a:avLst/>
          </a:prstGeom>
          <a:noFill/>
          <a:ln w="0" cmpd="sng">
            <a:noFill/>
            <a:prstDash val="solid"/>
          </a:ln>
        </p:spPr>
        <p:txBody>
          <a:bodyPr vert="horz" lIns="0" tIns="7198" rIns="0" bIns="0" anchor="t"/>
          <a:lstStyle>
            <a:lvl1pPr marL="0" marR="0" indent="0" algn="ctr">
              <a:lnSpc>
                <a:spcPts val="1111"/>
              </a:lnSpc>
              <a:spcAft>
                <a:spcPts val="317"/>
              </a:spcAft>
              <a:defRPr/>
            </a:lvl1pPr>
          </a:lstStyle>
          <a:p>
            <a:pPr marL="0" marR="0" indent="0" algn="ctr">
              <a:lnSpc>
                <a:spcPts val="1400"/>
              </a:lnSpc>
              <a:spcAft>
                <a:spcPts val="400"/>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751869" y="2341866"/>
            <a:ext cx="6189547" cy="1123830"/>
          </a:xfrm>
          <a:prstGeom prst="rect">
            <a:avLst/>
          </a:prstGeom>
          <a:noFill/>
          <a:ln w="0" cmpd="sng">
            <a:noFill/>
            <a:prstDash val="solid"/>
          </a:ln>
        </p:spPr>
        <p:txBody>
          <a:bodyPr vert="horz" lIns="0" tIns="0" rIns="0" bIns="0" anchor="t"/>
          <a:lstStyle>
            <a:lvl1pPr marL="0" marR="0" indent="0" algn="l">
              <a:lnSpc>
                <a:spcPts val="3730"/>
              </a:lnSpc>
              <a:spcAft>
                <a:spcPts val="0"/>
              </a:spcAft>
              <a:defRPr/>
            </a:lvl1pPr>
          </a:lstStyle>
          <a:p>
            <a:pPr marL="0" marR="0" indent="0" algn="l">
              <a:lnSpc>
                <a:spcPts val="4700"/>
              </a:lnSpc>
              <a:spcAft>
                <a:spcPts val="0"/>
              </a:spcAft>
            </a:pPr>
            <a:r>
              <a:rPr lang="en-US" sz="3800" b="1" i="1" spc="-19">
                <a:solidFill>
                  <a:srgbClr val="000000"/>
                </a:solidFill>
                <a:latin typeface="Arial" panose="02020603050405020304" pitchFamily="2"/>
              </a:rPr>
              <a:t>Biosurveillance Ecosystem (BSVE) </a:t>
            </a:r>
          </a:p>
        </p:txBody>
      </p:sp>
      <p:sp>
        <p:nvSpPr>
          <p:cNvPr id="6" name="Text Placeholder 5"/>
          <p:cNvSpPr>
            <a:spLocks noGrp="1"/>
          </p:cNvSpPr>
          <p:nvPr>
            <p:ph type="body" idx="10"/>
          </p:nvPr>
        </p:nvSpPr>
        <p:spPr>
          <a:xfrm>
            <a:off x="745867" y="5252544"/>
            <a:ext cx="5150255" cy="485413"/>
          </a:xfrm>
          <a:prstGeom prst="rect">
            <a:avLst/>
          </a:prstGeom>
          <a:noFill/>
          <a:ln w="0" cmpd="sng">
            <a:noFill/>
            <a:prstDash val="solid"/>
          </a:ln>
        </p:spPr>
        <p:txBody>
          <a:bodyPr vert="horz" lIns="0" tIns="0" rIns="0" bIns="0" anchor="t"/>
          <a:lstStyle>
            <a:lvl1pPr marL="0" marR="0" indent="0" algn="just">
              <a:lnSpc>
                <a:spcPts val="1587"/>
              </a:lnSpc>
              <a:spcAft>
                <a:spcPts val="0"/>
              </a:spcAft>
              <a:defRPr/>
            </a:lvl1pPr>
          </a:lstStyle>
          <a:p>
            <a:pPr marL="0" marR="0" indent="0" algn="just">
              <a:lnSpc>
                <a:spcPts val="2000"/>
              </a:lnSpc>
              <a:spcAft>
                <a:spcPts val="0"/>
              </a:spcAft>
            </a:pPr>
            <a:r>
              <a:rPr lang="en-US" sz="1600" b="1" spc="-19">
                <a:solidFill>
                  <a:srgbClr val="000000"/>
                </a:solidFill>
                <a:latin typeface="Arial" panose="02020603050405020304" pitchFamily="2"/>
              </a:rPr>
              <a:t>Distribution A: Approved for public release; distribution is unlimited </a:t>
            </a:r>
          </a:p>
        </p:txBody>
      </p:sp>
      <p:sp>
        <p:nvSpPr>
          <p:cNvPr id="7" name="Text Placeholder 6"/>
          <p:cNvSpPr>
            <a:spLocks noGrp="1"/>
          </p:cNvSpPr>
          <p:nvPr>
            <p:ph type="body" idx="10"/>
          </p:nvPr>
        </p:nvSpPr>
        <p:spPr>
          <a:xfrm>
            <a:off x="648057" y="6274969"/>
            <a:ext cx="7452658" cy="169205"/>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9">
                <a:solidFill>
                  <a:srgbClr val="000000"/>
                </a:solidFill>
                <a:latin typeface="Arial" panose="02020603050405020304" pitchFamily="2"/>
              </a:rPr>
              <a:t>UNCLASSIFIED </a:t>
            </a:r>
          </a:p>
        </p:txBody>
      </p:sp>
    </p:spTree>
    <p:extLst>
      <p:ext uri="{BB962C8B-B14F-4D97-AF65-F5344CB8AC3E}">
        <p14:creationId xmlns:p14="http://schemas.microsoft.com/office/powerpoint/2010/main" val="37354145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 y="60004"/>
            <a:ext cx="8640763" cy="177005"/>
          </a:xfrm>
          <a:prstGeom prst="rect">
            <a:avLst/>
          </a:prstGeom>
          <a:noFill/>
          <a:ln w="0" cmpd="sng">
            <a:noFill/>
            <a:prstDash val="solid"/>
          </a:ln>
        </p:spPr>
        <p:txBody>
          <a:bodyPr vert="horz" lIns="0" tIns="12597" rIns="0" bIns="0" anchor="t"/>
          <a:lstStyle>
            <a:lvl1pPr marL="0" marR="0" indent="0" algn="ctr">
              <a:lnSpc>
                <a:spcPts val="1111"/>
              </a:lnSpc>
              <a:spcAft>
                <a:spcPts val="1115"/>
              </a:spcAft>
              <a:defRPr/>
            </a:lvl1pPr>
          </a:lstStyle>
          <a:p>
            <a:pPr marL="0" marR="0" indent="0" algn="ctr">
              <a:lnSpc>
                <a:spcPts val="1400"/>
              </a:lnSpc>
              <a:spcAft>
                <a:spcPts val="1405"/>
              </a:spcAft>
            </a:pPr>
            <a:r>
              <a:rPr lang="en-US" sz="1100" b="1" spc="-9">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618944" y="409814"/>
            <a:ext cx="996088" cy="598216"/>
          </a:xfrm>
          <a:prstGeom prst="rect">
            <a:avLst/>
          </a:prstGeom>
          <a:noFill/>
          <a:ln w="0" cmpd="sng">
            <a:noFill/>
            <a:prstDash val="solid"/>
          </a:ln>
        </p:spPr>
        <p:txBody>
          <a:bodyPr vert="horz" lIns="0" tIns="0" rIns="0" bIns="0" anchor="t"/>
          <a:lstStyle>
            <a:lvl1pPr marL="0" marR="0" indent="0" algn="l">
              <a:lnSpc>
                <a:spcPts val="2857"/>
              </a:lnSpc>
              <a:spcAft>
                <a:spcPts val="1040"/>
              </a:spcAft>
              <a:defRPr/>
            </a:lvl1pPr>
          </a:lstStyle>
          <a:p>
            <a:pPr marL="0" marR="0" indent="0" algn="l">
              <a:lnSpc>
                <a:spcPts val="3600"/>
              </a:lnSpc>
              <a:spcAft>
                <a:spcPts val="1310"/>
              </a:spcAft>
            </a:pPr>
            <a:r>
              <a:rPr lang="en-US" sz="3000" b="1" spc="-156">
                <a:solidFill>
                  <a:srgbClr val="000000"/>
                </a:solidFill>
                <a:latin typeface="Arial" panose="02020603050405020304" pitchFamily="2"/>
              </a:rPr>
              <a:t>BLUF </a:t>
            </a:r>
          </a:p>
        </p:txBody>
      </p:sp>
      <p:sp>
        <p:nvSpPr>
          <p:cNvPr id="7" name="Text Placeholder 6"/>
          <p:cNvSpPr>
            <a:spLocks noGrp="1"/>
          </p:cNvSpPr>
          <p:nvPr>
            <p:ph type="body" idx="10"/>
          </p:nvPr>
        </p:nvSpPr>
        <p:spPr>
          <a:xfrm>
            <a:off x="1" y="2833279"/>
            <a:ext cx="8640763" cy="3163285"/>
          </a:xfrm>
          <a:prstGeom prst="rect">
            <a:avLst/>
          </a:prstGeom>
          <a:noFill/>
          <a:ln w="0" cmpd="sng">
            <a:noFill/>
            <a:prstDash val="solid"/>
          </a:ln>
        </p:spPr>
        <p:txBody>
          <a:bodyPr vert="horz" lIns="0" tIns="31795" rIns="0" bIns="0" anchor="t"/>
          <a:lstStyle>
            <a:lvl1pPr marL="0" marR="0" indent="0" algn="ctr">
              <a:lnSpc>
                <a:spcPts val="1905"/>
              </a:lnSpc>
              <a:spcBef>
                <a:spcPts val="3107"/>
              </a:spcBef>
              <a:spcAft>
                <a:spcPts val="3647"/>
              </a:spcAft>
              <a:buFont typeface="Symbol"/>
              <a:buChar char="·"/>
              <a:defRPr/>
            </a:lvl1pPr>
          </a:lstStyle>
          <a:p>
            <a:pPr marL="685800" marR="0" indent="365760" algn="l">
              <a:lnSpc>
                <a:spcPts val="3000"/>
              </a:lnSpc>
              <a:spcAft>
                <a:spcPts val="0"/>
              </a:spcAft>
              <a:buFont typeface="Symbol"/>
              <a:buChar char="·"/>
            </a:pPr>
            <a:r>
              <a:rPr lang="en-US" sz="2200" spc="14">
                <a:solidFill>
                  <a:srgbClr val="001F5F"/>
                </a:solidFill>
                <a:latin typeface="Arial" panose="02020603050405020304" pitchFamily="2"/>
              </a:rPr>
              <a:t>Providing an innovative platform for advanced analytics </a:t>
            </a:r>
          </a:p>
          <a:p>
            <a:pPr marL="2194560" marR="868680" indent="320040" algn="l">
              <a:lnSpc>
                <a:spcPts val="2900"/>
              </a:lnSpc>
              <a:spcBef>
                <a:spcPts val="600"/>
              </a:spcBef>
              <a:spcAft>
                <a:spcPts val="0"/>
              </a:spcAft>
              <a:buFont typeface="Symbol"/>
              <a:buChar char="·"/>
            </a:pPr>
            <a:r>
              <a:rPr lang="en-US" sz="2200" spc="0">
                <a:solidFill>
                  <a:srgbClr val="001F5F"/>
                </a:solidFill>
                <a:latin typeface="Arial" panose="02020603050405020304" pitchFamily="2"/>
              </a:rPr>
              <a:t>Leveraging and expanding our collaboration with the interagency and international partners </a:t>
            </a:r>
          </a:p>
          <a:p>
            <a:pPr marL="1005840" marR="0" indent="320040" algn="l">
              <a:lnSpc>
                <a:spcPts val="3000"/>
              </a:lnSpc>
              <a:spcBef>
                <a:spcPts val="490"/>
              </a:spcBef>
              <a:spcAft>
                <a:spcPts val="0"/>
              </a:spcAft>
              <a:buFont typeface="Symbol"/>
              <a:buChar char="·"/>
            </a:pPr>
            <a:r>
              <a:rPr lang="en-US" sz="2200" spc="14">
                <a:solidFill>
                  <a:srgbClr val="001F5F"/>
                </a:solidFill>
                <a:latin typeface="Arial" panose="02020603050405020304" pitchFamily="2"/>
              </a:rPr>
              <a:t>Supporting Combatant Commanders’ requirements </a:t>
            </a:r>
          </a:p>
          <a:p>
            <a:pPr marL="0" marR="0" indent="0" algn="ctr">
              <a:lnSpc>
                <a:spcPts val="2400"/>
              </a:lnSpc>
              <a:spcBef>
                <a:spcPts val="3915"/>
              </a:spcBef>
              <a:spcAft>
                <a:spcPts val="4595"/>
              </a:spcAft>
            </a:pPr>
            <a:r>
              <a:rPr lang="en-US" sz="1800" spc="0">
                <a:solidFill>
                  <a:srgbClr val="7E7E7E"/>
                </a:solidFill>
                <a:latin typeface="Arial" panose="02020603050405020304" pitchFamily="2"/>
              </a:rPr>
              <a:t>The platform can be an integration and demonstration capability for </a:t>
            </a:r>
            <a:br/>
            <a:r>
              <a:rPr lang="en-US" sz="1800" spc="0">
                <a:solidFill>
                  <a:srgbClr val="7E7E7E"/>
                </a:solidFill>
                <a:latin typeface="Arial" panose="02020603050405020304" pitchFamily="2"/>
              </a:rPr>
              <a:t>DTRA technologies </a:t>
            </a:r>
          </a:p>
        </p:txBody>
      </p:sp>
      <p:sp>
        <p:nvSpPr>
          <p:cNvPr id="10" name="Text Placeholder 9"/>
          <p:cNvSpPr>
            <a:spLocks noGrp="1"/>
          </p:cNvSpPr>
          <p:nvPr>
            <p:ph type="body" idx="10"/>
          </p:nvPr>
        </p:nvSpPr>
        <p:spPr>
          <a:xfrm>
            <a:off x="1" y="6197570"/>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26"/>
              </a:spcAft>
              <a:tabLst>
                <a:tab pos="6531834" algn="l"/>
              </a:tabLst>
              <a:defRPr/>
            </a:lvl1pPr>
          </a:lstStyle>
          <a:p>
            <a:pPr marL="4023360" marR="0" indent="0" algn="l">
              <a:lnSpc>
                <a:spcPts val="1400"/>
              </a:lnSpc>
              <a:spcAft>
                <a:spcPts val="285"/>
              </a:spcAft>
              <a:tabLst>
                <a:tab pos="8229600" algn="l"/>
              </a:tabLst>
            </a:pPr>
            <a:r>
              <a:rPr lang="en-US" sz="1100" b="1" spc="0">
                <a:solidFill>
                  <a:srgbClr val="000000"/>
                </a:solidFill>
                <a:latin typeface="Arial" panose="02020603050405020304" pitchFamily="2"/>
              </a:rPr>
              <a:t>UNCLASSIFIED </a:t>
            </a:r>
            <a:r>
              <a:rPr lang="en-US" sz="800" spc="0">
                <a:solidFill>
                  <a:srgbClr val="000000"/>
                </a:solidFill>
                <a:latin typeface="Arial" panose="02020603050405020304" pitchFamily="2"/>
              </a:rPr>
              <a:t>2 </a:t>
            </a:r>
          </a:p>
        </p:txBody>
      </p:sp>
    </p:spTree>
    <p:extLst>
      <p:ext uri="{BB962C8B-B14F-4D97-AF65-F5344CB8AC3E}">
        <p14:creationId xmlns:p14="http://schemas.microsoft.com/office/powerpoint/2010/main" val="23124615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 y="60004"/>
            <a:ext cx="8640763" cy="177005"/>
          </a:xfrm>
          <a:prstGeom prst="rect">
            <a:avLst/>
          </a:prstGeom>
          <a:noFill/>
          <a:ln w="0" cmpd="sng">
            <a:noFill/>
            <a:prstDash val="solid"/>
          </a:ln>
        </p:spPr>
        <p:txBody>
          <a:bodyPr vert="horz" lIns="0" tIns="12597" rIns="0" bIns="0" anchor="t"/>
          <a:lstStyle>
            <a:lvl1pPr marL="0" marR="0" indent="0" algn="ctr">
              <a:lnSpc>
                <a:spcPts val="1111"/>
              </a:lnSpc>
              <a:spcAft>
                <a:spcPts val="1115"/>
              </a:spcAft>
              <a:defRPr/>
            </a:lvl1pPr>
          </a:lstStyle>
          <a:p>
            <a:pPr marL="0" marR="0" indent="0" algn="ctr">
              <a:lnSpc>
                <a:spcPts val="1400"/>
              </a:lnSpc>
              <a:spcAft>
                <a:spcPts val="1405"/>
              </a:spcAft>
            </a:pPr>
            <a:r>
              <a:rPr lang="en-US" sz="1100" b="1" spc="-9">
                <a:solidFill>
                  <a:srgbClr val="000000"/>
                </a:solidFill>
                <a:latin typeface="Arial" panose="02020603050405020304" pitchFamily="2"/>
              </a:rPr>
              <a:t>UNCLASSIFIED </a:t>
            </a:r>
          </a:p>
        </p:txBody>
      </p:sp>
      <p:sp>
        <p:nvSpPr>
          <p:cNvPr id="12" name="Text Placeholder 11"/>
          <p:cNvSpPr>
            <a:spLocks noGrp="1"/>
          </p:cNvSpPr>
          <p:nvPr>
            <p:ph type="body" idx="10"/>
          </p:nvPr>
        </p:nvSpPr>
        <p:spPr>
          <a:xfrm>
            <a:off x="1468931" y="409811"/>
            <a:ext cx="7171833" cy="432012"/>
          </a:xfrm>
          <a:prstGeom prst="rect">
            <a:avLst/>
          </a:prstGeom>
          <a:noFill/>
          <a:ln w="0" cmpd="sng">
            <a:noFill/>
            <a:prstDash val="solid"/>
          </a:ln>
        </p:spPr>
        <p:txBody>
          <a:bodyPr vert="horz" lIns="0" tIns="0" rIns="0" bIns="0" anchor="t"/>
          <a:lstStyle>
            <a:lvl1pPr marL="108864" marR="0" indent="0" algn="l">
              <a:lnSpc>
                <a:spcPts val="2857"/>
              </a:lnSpc>
              <a:spcAft>
                <a:spcPts val="0"/>
              </a:spcAft>
              <a:defRPr/>
            </a:lvl1pPr>
          </a:lstStyle>
          <a:p>
            <a:pPr marL="137160" marR="0" indent="0" algn="l">
              <a:lnSpc>
                <a:spcPts val="3600"/>
              </a:lnSpc>
              <a:spcAft>
                <a:spcPts val="0"/>
              </a:spcAft>
            </a:pPr>
            <a:r>
              <a:rPr lang="en-US" sz="3000" b="1" spc="5">
                <a:solidFill>
                  <a:srgbClr val="000000"/>
                </a:solidFill>
                <a:latin typeface="Arial" panose="02020603050405020304" pitchFamily="2"/>
              </a:rPr>
              <a:t>BSVE Accomplishments </a:t>
            </a:r>
          </a:p>
        </p:txBody>
      </p:sp>
      <p:sp>
        <p:nvSpPr>
          <p:cNvPr id="15" name="Text Placeholder 14"/>
          <p:cNvSpPr>
            <a:spLocks noGrp="1"/>
          </p:cNvSpPr>
          <p:nvPr>
            <p:ph type="body" idx="10"/>
          </p:nvPr>
        </p:nvSpPr>
        <p:spPr>
          <a:xfrm>
            <a:off x="1278713" y="1326036"/>
            <a:ext cx="7362050" cy="4670526"/>
          </a:xfrm>
          <a:prstGeom prst="rect">
            <a:avLst/>
          </a:prstGeom>
          <a:noFill/>
          <a:ln w="0" cmpd="sng">
            <a:noFill/>
            <a:prstDash val="solid"/>
          </a:ln>
        </p:spPr>
        <p:txBody>
          <a:bodyPr vert="horz" lIns="0" tIns="0" rIns="0" bIns="0" anchor="t"/>
          <a:lstStyle>
            <a:lvl1pPr marL="907199" marR="0" indent="181440" algn="l">
              <a:lnSpc>
                <a:spcPts val="1191"/>
              </a:lnSpc>
              <a:spcBef>
                <a:spcPts val="230"/>
              </a:spcBef>
              <a:spcAft>
                <a:spcPts val="1996"/>
              </a:spcAft>
              <a:buFont typeface="Symbol"/>
              <a:buChar char="·"/>
              <a:defRPr/>
            </a:lvl1pPr>
          </a:lstStyle>
          <a:p>
            <a:pPr marL="0" marR="0" indent="0" algn="l">
              <a:lnSpc>
                <a:spcPts val="2200"/>
              </a:lnSpc>
              <a:spcAft>
                <a:spcPts val="0"/>
              </a:spcAft>
            </a:pPr>
            <a:r>
              <a:rPr lang="en-US" sz="1800" spc="-19">
                <a:solidFill>
                  <a:srgbClr val="000000"/>
                </a:solidFill>
                <a:latin typeface="Arial" panose="02020603050405020304" pitchFamily="2"/>
              </a:rPr>
              <a:t>Data </a:t>
            </a:r>
          </a:p>
          <a:p>
            <a:pPr marL="731520" marR="0" indent="274320" algn="l">
              <a:lnSpc>
                <a:spcPts val="2000"/>
              </a:lnSpc>
              <a:spcBef>
                <a:spcPts val="325"/>
              </a:spcBef>
              <a:spcAft>
                <a:spcPts val="0"/>
              </a:spcAft>
              <a:buFont typeface="Symbol"/>
              <a:buChar char="·"/>
            </a:pPr>
            <a:r>
              <a:rPr lang="en-US" sz="1500" spc="0">
                <a:solidFill>
                  <a:srgbClr val="001F5F"/>
                </a:solidFill>
                <a:latin typeface="Arial" panose="02020603050405020304" pitchFamily="2"/>
              </a:rPr>
              <a:t>86 unique data sources </a:t>
            </a:r>
          </a:p>
          <a:p>
            <a:pPr marL="1143000" marR="457200" indent="228600" algn="l">
              <a:lnSpc>
                <a:spcPts val="1400"/>
              </a:lnSpc>
              <a:spcBef>
                <a:spcPts val="245"/>
              </a:spcBef>
              <a:spcAft>
                <a:spcPts val="0"/>
              </a:spcAft>
              <a:buFont typeface="Symbol"/>
              <a:buChar char="·"/>
            </a:pPr>
            <a:r>
              <a:rPr lang="en-US" sz="1100" spc="0">
                <a:solidFill>
                  <a:srgbClr val="001F5F"/>
                </a:solidFill>
                <a:latin typeface="Arial" panose="02020603050405020304" pitchFamily="2"/>
              </a:rPr>
              <a:t>Analyst verified feeds, Expert domain, Academic domain, Domain news, Non-Domain news, Social Media, Notifiable Disease Data </a:t>
            </a:r>
          </a:p>
          <a:p>
            <a:pPr marL="1143000" marR="0" indent="228600" algn="l">
              <a:lnSpc>
                <a:spcPts val="1400"/>
              </a:lnSpc>
              <a:spcBef>
                <a:spcPts val="290"/>
              </a:spcBef>
              <a:spcAft>
                <a:spcPts val="0"/>
              </a:spcAft>
              <a:buFont typeface="Symbol"/>
              <a:buChar char="·"/>
            </a:pPr>
            <a:r>
              <a:rPr lang="en-US" sz="1100" spc="0">
                <a:solidFill>
                  <a:srgbClr val="001F5F"/>
                </a:solidFill>
                <a:latin typeface="Arial" panose="02020603050405020304" pitchFamily="2"/>
              </a:rPr>
              <a:t>800,000+ RSS feed articles </a:t>
            </a:r>
          </a:p>
          <a:p>
            <a:pPr marL="1143000" marR="0" indent="228600" algn="l">
              <a:lnSpc>
                <a:spcPts val="1400"/>
              </a:lnSpc>
              <a:spcBef>
                <a:spcPts val="285"/>
              </a:spcBef>
              <a:spcAft>
                <a:spcPts val="0"/>
              </a:spcAft>
              <a:buFont typeface="Symbol"/>
              <a:buChar char="·"/>
            </a:pPr>
            <a:r>
              <a:rPr lang="en-US" sz="1100" spc="0">
                <a:solidFill>
                  <a:srgbClr val="001F5F"/>
                </a:solidFill>
                <a:latin typeface="Arial" panose="02020603050405020304" pitchFamily="2"/>
              </a:rPr>
              <a:t>&gt; 3 billion tweets </a:t>
            </a:r>
          </a:p>
          <a:p>
            <a:pPr marL="1143000" marR="0" indent="228600" algn="l">
              <a:lnSpc>
                <a:spcPts val="1400"/>
              </a:lnSpc>
              <a:spcBef>
                <a:spcPts val="290"/>
              </a:spcBef>
              <a:spcAft>
                <a:spcPts val="0"/>
              </a:spcAft>
              <a:buFont typeface="Symbol"/>
              <a:buChar char="·"/>
            </a:pPr>
            <a:r>
              <a:rPr lang="en-US" sz="1100" spc="0">
                <a:solidFill>
                  <a:srgbClr val="001F5F"/>
                </a:solidFill>
                <a:latin typeface="Arial" panose="02020603050405020304" pitchFamily="2"/>
              </a:rPr>
              <a:t>6.5 million public health records </a:t>
            </a:r>
          </a:p>
          <a:p>
            <a:pPr marL="1143000" marR="0" indent="228600" algn="l">
              <a:lnSpc>
                <a:spcPts val="1400"/>
              </a:lnSpc>
              <a:spcBef>
                <a:spcPts val="285"/>
              </a:spcBef>
              <a:spcAft>
                <a:spcPts val="0"/>
              </a:spcAft>
              <a:buFont typeface="Symbol"/>
              <a:buChar char="·"/>
            </a:pPr>
            <a:r>
              <a:rPr lang="en-US" sz="1100" spc="0">
                <a:solidFill>
                  <a:srgbClr val="001F5F"/>
                </a:solidFill>
                <a:latin typeface="Arial" panose="02020603050405020304" pitchFamily="2"/>
              </a:rPr>
              <a:t>20,000+ reports </a:t>
            </a:r>
          </a:p>
          <a:p>
            <a:pPr marL="1143000" marR="0" indent="228600" algn="l">
              <a:lnSpc>
                <a:spcPts val="1500"/>
              </a:lnSpc>
              <a:spcBef>
                <a:spcPts val="290"/>
              </a:spcBef>
              <a:spcAft>
                <a:spcPts val="0"/>
              </a:spcAft>
              <a:buFont typeface="Symbol"/>
              <a:buChar char="·"/>
            </a:pPr>
            <a:r>
              <a:rPr lang="en-US" sz="1100" spc="0">
                <a:solidFill>
                  <a:srgbClr val="001F5F"/>
                </a:solidFill>
                <a:latin typeface="Arial" panose="02020603050405020304" pitchFamily="2"/>
              </a:rPr>
              <a:t>11,000+ diagnostic tests </a:t>
            </a:r>
          </a:p>
          <a:p>
            <a:pPr marL="0" marR="0" indent="0" algn="l">
              <a:lnSpc>
                <a:spcPts val="2300"/>
              </a:lnSpc>
              <a:spcBef>
                <a:spcPts val="1640"/>
              </a:spcBef>
              <a:spcAft>
                <a:spcPts val="0"/>
              </a:spcAft>
            </a:pPr>
            <a:r>
              <a:rPr lang="en-US" sz="1800" spc="14">
                <a:solidFill>
                  <a:srgbClr val="000000"/>
                </a:solidFill>
                <a:latin typeface="Arial" panose="02020603050405020304" pitchFamily="2"/>
              </a:rPr>
              <a:t>Apps </a:t>
            </a:r>
          </a:p>
          <a:p>
            <a:pPr marL="731520" marR="0" indent="274320" algn="l">
              <a:lnSpc>
                <a:spcPts val="2000"/>
              </a:lnSpc>
              <a:spcBef>
                <a:spcPts val="325"/>
              </a:spcBef>
              <a:spcAft>
                <a:spcPts val="0"/>
              </a:spcAft>
              <a:buFont typeface="Symbol"/>
              <a:buChar char="·"/>
            </a:pPr>
            <a:r>
              <a:rPr lang="en-US" sz="1500" spc="0">
                <a:solidFill>
                  <a:srgbClr val="001F5F"/>
                </a:solidFill>
                <a:latin typeface="Arial" panose="02020603050405020304" pitchFamily="2"/>
              </a:rPr>
              <a:t>46 apps live in the BSVE </a:t>
            </a:r>
          </a:p>
          <a:p>
            <a:pPr marL="731520" marR="1143000" indent="274320" algn="l">
              <a:lnSpc>
                <a:spcPts val="1900"/>
              </a:lnSpc>
              <a:spcBef>
                <a:spcPts val="385"/>
              </a:spcBef>
              <a:spcAft>
                <a:spcPts val="0"/>
              </a:spcAft>
              <a:buFont typeface="Symbol"/>
              <a:buChar char="·"/>
            </a:pPr>
            <a:r>
              <a:rPr lang="en-US" sz="1500" spc="0">
                <a:solidFill>
                  <a:srgbClr val="001F5F"/>
                </a:solidFill>
                <a:latin typeface="Arial" panose="02020603050405020304" pitchFamily="2"/>
              </a:rPr>
              <a:t>Software Developers Kit (SDK) allows analysts and developers to incorporate data and analytics </a:t>
            </a:r>
          </a:p>
          <a:p>
            <a:pPr marL="0" marR="0" indent="0" algn="l">
              <a:lnSpc>
                <a:spcPts val="2300"/>
              </a:lnSpc>
              <a:spcBef>
                <a:spcPts val="1615"/>
              </a:spcBef>
              <a:spcAft>
                <a:spcPts val="0"/>
              </a:spcAft>
            </a:pPr>
            <a:r>
              <a:rPr lang="en-US" sz="1800" spc="-5">
                <a:solidFill>
                  <a:srgbClr val="000000"/>
                </a:solidFill>
                <a:latin typeface="Arial" panose="02020603050405020304" pitchFamily="2"/>
              </a:rPr>
              <a:t>Users </a:t>
            </a:r>
          </a:p>
          <a:p>
            <a:pPr marL="731520" marR="0" indent="274320" algn="l">
              <a:lnSpc>
                <a:spcPts val="2000"/>
              </a:lnSpc>
              <a:spcBef>
                <a:spcPts val="325"/>
              </a:spcBef>
              <a:spcAft>
                <a:spcPts val="0"/>
              </a:spcAft>
              <a:buFont typeface="Symbol"/>
              <a:buChar char="·"/>
            </a:pPr>
            <a:r>
              <a:rPr lang="en-US" sz="1500" spc="0">
                <a:solidFill>
                  <a:srgbClr val="001F5F"/>
                </a:solidFill>
                <a:latin typeface="Arial" panose="02020603050405020304" pitchFamily="2"/>
              </a:rPr>
              <a:t>700+ Registered Users </a:t>
            </a:r>
          </a:p>
          <a:p>
            <a:pPr marL="1143000" marR="0" indent="228600" algn="l">
              <a:lnSpc>
                <a:spcPts val="1400"/>
              </a:lnSpc>
              <a:spcBef>
                <a:spcPts val="245"/>
              </a:spcBef>
              <a:spcAft>
                <a:spcPts val="0"/>
              </a:spcAft>
              <a:buFont typeface="Symbol"/>
              <a:buChar char="·"/>
            </a:pPr>
            <a:r>
              <a:rPr lang="en-US" sz="1100" spc="-5">
                <a:solidFill>
                  <a:srgbClr val="001F5F"/>
                </a:solidFill>
                <a:latin typeface="Arial" panose="02020603050405020304" pitchFamily="2"/>
              </a:rPr>
              <a:t>DoD </a:t>
            </a:r>
          </a:p>
          <a:p>
            <a:pPr marL="1143000" marR="0" indent="228600" algn="l">
              <a:lnSpc>
                <a:spcPts val="1500"/>
              </a:lnSpc>
              <a:spcBef>
                <a:spcPts val="290"/>
              </a:spcBef>
              <a:spcAft>
                <a:spcPts val="2515"/>
              </a:spcAft>
              <a:buFont typeface="Symbol"/>
              <a:buChar char="·"/>
            </a:pPr>
            <a:r>
              <a:rPr lang="en-US" sz="1100" spc="0">
                <a:solidFill>
                  <a:srgbClr val="001F5F"/>
                </a:solidFill>
                <a:latin typeface="Arial" panose="02020603050405020304" pitchFamily="2"/>
              </a:rPr>
              <a:t>Interagency: DHS, CDC, HHS, USAID, USGS, VA </a:t>
            </a:r>
          </a:p>
        </p:txBody>
      </p:sp>
      <p:sp>
        <p:nvSpPr>
          <p:cNvPr id="18" name="Text Placeholder 17"/>
          <p:cNvSpPr>
            <a:spLocks noGrp="1"/>
          </p:cNvSpPr>
          <p:nvPr>
            <p:ph type="body" idx="10"/>
          </p:nvPr>
        </p:nvSpPr>
        <p:spPr>
          <a:xfrm>
            <a:off x="1" y="6197570"/>
            <a:ext cx="8640763" cy="198605"/>
          </a:xfrm>
          <a:prstGeom prst="rect">
            <a:avLst/>
          </a:prstGeom>
          <a:noFill/>
          <a:ln w="0" cmpd="sng">
            <a:noFill/>
            <a:prstDash val="solid"/>
          </a:ln>
        </p:spPr>
        <p:txBody>
          <a:bodyPr vert="horz" lIns="0" tIns="2999" rIns="0" bIns="0" anchor="t"/>
          <a:lstStyle>
            <a:lvl1pPr marL="3193341" marR="0" indent="0" algn="l">
              <a:lnSpc>
                <a:spcPts val="1111"/>
              </a:lnSpc>
              <a:spcAft>
                <a:spcPts val="190"/>
              </a:spcAft>
              <a:tabLst>
                <a:tab pos="6531834" algn="l"/>
              </a:tabLst>
              <a:defRPr/>
            </a:lvl1pPr>
          </a:lstStyle>
          <a:p>
            <a:pPr marL="4023360" marR="0" indent="0" algn="l">
              <a:lnSpc>
                <a:spcPts val="1400"/>
              </a:lnSpc>
              <a:spcAft>
                <a:spcPts val="240"/>
              </a:spcAft>
              <a:tabLst>
                <a:tab pos="8229600" algn="l"/>
              </a:tabLst>
            </a:pPr>
            <a:r>
              <a:rPr lang="en-US" sz="1100" b="1" spc="-5">
                <a:solidFill>
                  <a:srgbClr val="000000"/>
                </a:solidFill>
                <a:latin typeface="Arial" panose="02020603050405020304" pitchFamily="2"/>
              </a:rPr>
              <a:t>UNCLASSIFIED </a:t>
            </a:r>
            <a:r>
              <a:rPr lang="en-US" sz="800" spc="-5">
                <a:solidFill>
                  <a:srgbClr val="000000"/>
                </a:solidFill>
                <a:latin typeface="Arial" panose="02020603050405020304" pitchFamily="2"/>
              </a:rPr>
              <a:t>3 </a:t>
            </a:r>
          </a:p>
        </p:txBody>
      </p:sp>
    </p:spTree>
    <p:extLst>
      <p:ext uri="{BB962C8B-B14F-4D97-AF65-F5344CB8AC3E}">
        <p14:creationId xmlns:p14="http://schemas.microsoft.com/office/powerpoint/2010/main" val="9330958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7771886" y="6284570"/>
            <a:ext cx="130812" cy="72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800" spc="0">
                <a:solidFill>
                  <a:srgbClr val="000000"/>
                </a:solidFill>
                <a:latin typeface="Arial" panose="02020603050405020304" pitchFamily="2"/>
              </a:rPr>
              <a:t>4 </a:t>
            </a:r>
          </a:p>
        </p:txBody>
      </p:sp>
      <p:sp>
        <p:nvSpPr>
          <p:cNvPr id="5" name="Text Placeholder 4"/>
          <p:cNvSpPr>
            <a:spLocks noGrp="1"/>
          </p:cNvSpPr>
          <p:nvPr>
            <p:ph type="body" idx="10"/>
          </p:nvPr>
        </p:nvSpPr>
        <p:spPr>
          <a:xfrm>
            <a:off x="3827740" y="6220970"/>
            <a:ext cx="1048293" cy="1122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3827740" y="94804"/>
            <a:ext cx="1048293" cy="1128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b="1" spc="-52">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1633347" y="438012"/>
            <a:ext cx="4922235" cy="362410"/>
          </a:xfrm>
          <a:prstGeom prst="rect">
            <a:avLst/>
          </a:prstGeom>
          <a:noFill/>
          <a:ln w="0" cmpd="sng">
            <a:noFill/>
            <a:prstDash val="solid"/>
          </a:ln>
        </p:spPr>
        <p:txBody>
          <a:bodyPr vert="horz" lIns="0" tIns="0" rIns="0" bIns="0" anchor="t"/>
          <a:lstStyle>
            <a:lvl1pPr marL="0" marR="0" indent="0" algn="l">
              <a:lnSpc>
                <a:spcPts val="2381"/>
              </a:lnSpc>
              <a:spcAft>
                <a:spcPts val="0"/>
              </a:spcAft>
              <a:defRPr/>
            </a:lvl1pPr>
          </a:lstStyle>
          <a:p>
            <a:pPr marL="0" marR="0" indent="0" algn="l">
              <a:lnSpc>
                <a:spcPts val="3000"/>
              </a:lnSpc>
              <a:spcAft>
                <a:spcPts val="0"/>
              </a:spcAft>
            </a:pPr>
            <a:r>
              <a:rPr lang="en-US" sz="3000" b="1" spc="-19">
                <a:solidFill>
                  <a:srgbClr val="000000"/>
                </a:solidFill>
                <a:latin typeface="Arial" panose="02020603050405020304" pitchFamily="2"/>
              </a:rPr>
              <a:t>Biosurveillance Ecosystem </a:t>
            </a:r>
          </a:p>
        </p:txBody>
      </p:sp>
      <p:sp>
        <p:nvSpPr>
          <p:cNvPr id="8" name="Text Placeholder 7"/>
          <p:cNvSpPr>
            <a:spLocks noGrp="1"/>
          </p:cNvSpPr>
          <p:nvPr>
            <p:ph type="body" idx="10"/>
          </p:nvPr>
        </p:nvSpPr>
        <p:spPr>
          <a:xfrm>
            <a:off x="3672326" y="5065937"/>
            <a:ext cx="1270312" cy="89402"/>
          </a:xfrm>
          <a:prstGeom prst="rect">
            <a:avLst/>
          </a:prstGeom>
          <a:noFill/>
          <a:ln w="0" cmpd="sng">
            <a:noFill/>
            <a:prstDash val="solid"/>
          </a:ln>
        </p:spPr>
        <p:txBody>
          <a:bodyPr vert="horz" lIns="0" tIns="0" rIns="0" bIns="0" anchor="t"/>
          <a:lstStyle>
            <a:lvl1pPr marL="0" marR="0" indent="0" algn="ctr">
              <a:lnSpc>
                <a:spcPts val="556"/>
              </a:lnSpc>
              <a:spcAft>
                <a:spcPts val="0"/>
              </a:spcAft>
              <a:defRPr/>
            </a:lvl1pPr>
          </a:lstStyle>
          <a:p>
            <a:pPr marL="0" marR="0" indent="0" algn="ctr">
              <a:lnSpc>
                <a:spcPts val="700"/>
              </a:lnSpc>
              <a:spcAft>
                <a:spcPts val="0"/>
              </a:spcAft>
            </a:pPr>
            <a:r>
              <a:rPr lang="en-US" sz="700" spc="-19">
                <a:solidFill>
                  <a:srgbClr val="0272C1"/>
                </a:solidFill>
                <a:latin typeface="Arial" panose="02020603050405020304" pitchFamily="2"/>
              </a:rPr>
              <a:t>Secure, facilitated, work sharing </a:t>
            </a:r>
          </a:p>
        </p:txBody>
      </p:sp>
      <p:sp>
        <p:nvSpPr>
          <p:cNvPr id="9" name="Text Placeholder 8"/>
          <p:cNvSpPr>
            <a:spLocks noGrp="1"/>
          </p:cNvSpPr>
          <p:nvPr>
            <p:ph type="body" idx="10"/>
          </p:nvPr>
        </p:nvSpPr>
        <p:spPr>
          <a:xfrm>
            <a:off x="809472" y="2707276"/>
            <a:ext cx="1347719" cy="89402"/>
          </a:xfrm>
          <a:prstGeom prst="rect">
            <a:avLst/>
          </a:prstGeom>
          <a:noFill/>
          <a:ln w="0" cmpd="sng">
            <a:noFill/>
            <a:prstDash val="solid"/>
          </a:ln>
        </p:spPr>
        <p:txBody>
          <a:bodyPr vert="horz" lIns="0" tIns="0" rIns="0" bIns="0" anchor="t"/>
          <a:lstStyle>
            <a:lvl1pPr marL="0" marR="0" indent="0" algn="l">
              <a:lnSpc>
                <a:spcPts val="556"/>
              </a:lnSpc>
              <a:spcAft>
                <a:spcPts val="0"/>
              </a:spcAft>
              <a:defRPr/>
            </a:lvl1pPr>
          </a:lstStyle>
          <a:p>
            <a:pPr marL="0" marR="0" indent="0" algn="l">
              <a:lnSpc>
                <a:spcPts val="700"/>
              </a:lnSpc>
              <a:spcAft>
                <a:spcPts val="0"/>
              </a:spcAft>
            </a:pPr>
            <a:r>
              <a:rPr lang="en-US" sz="700" spc="-19">
                <a:solidFill>
                  <a:srgbClr val="0272C1"/>
                </a:solidFill>
                <a:latin typeface="Arial" panose="02020603050405020304" pitchFamily="2"/>
              </a:rPr>
              <a:t>Ongoing growth and development </a:t>
            </a:r>
          </a:p>
        </p:txBody>
      </p:sp>
      <p:sp>
        <p:nvSpPr>
          <p:cNvPr id="10" name="Text Placeholder 9"/>
          <p:cNvSpPr>
            <a:spLocks noGrp="1"/>
          </p:cNvSpPr>
          <p:nvPr>
            <p:ph type="body" idx="10"/>
          </p:nvPr>
        </p:nvSpPr>
        <p:spPr>
          <a:xfrm>
            <a:off x="1134702" y="4625525"/>
            <a:ext cx="1702350" cy="72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700" spc="-14">
                <a:solidFill>
                  <a:srgbClr val="0272C1"/>
                </a:solidFill>
                <a:latin typeface="Arial" panose="02020603050405020304" pitchFamily="2"/>
              </a:rPr>
              <a:t>Automated surveillance for data anomalies </a:t>
            </a:r>
          </a:p>
        </p:txBody>
      </p:sp>
      <p:sp>
        <p:nvSpPr>
          <p:cNvPr id="11" name="Text Placeholder 10"/>
          <p:cNvSpPr>
            <a:spLocks noGrp="1"/>
          </p:cNvSpPr>
          <p:nvPr>
            <p:ph type="body" idx="10"/>
          </p:nvPr>
        </p:nvSpPr>
        <p:spPr>
          <a:xfrm>
            <a:off x="1278715" y="1713649"/>
            <a:ext cx="414637" cy="103803"/>
          </a:xfrm>
          <a:prstGeom prst="rect">
            <a:avLst/>
          </a:prstGeom>
          <a:noFill/>
          <a:ln w="0" cmpd="sng">
            <a:noFill/>
            <a:prstDash val="solid"/>
          </a:ln>
        </p:spPr>
        <p:txBody>
          <a:bodyPr vert="horz" lIns="0" tIns="0" rIns="0" bIns="0" anchor="t"/>
          <a:lstStyle>
            <a:lvl1pPr marL="0" marR="0" indent="0" algn="l">
              <a:lnSpc>
                <a:spcPts val="635"/>
              </a:lnSpc>
              <a:spcAft>
                <a:spcPts val="0"/>
              </a:spcAft>
              <a:defRPr/>
            </a:lvl1pPr>
          </a:lstStyle>
          <a:p>
            <a:pPr marL="0" marR="0" indent="0" algn="l">
              <a:lnSpc>
                <a:spcPts val="800"/>
              </a:lnSpc>
              <a:spcAft>
                <a:spcPts val="0"/>
              </a:spcAft>
            </a:pPr>
            <a:r>
              <a:rPr lang="en-US" sz="900" b="1" spc="-71">
                <a:solidFill>
                  <a:srgbClr val="FFFFFF"/>
                </a:solidFill>
                <a:latin typeface="Arial" panose="02020603050405020304" pitchFamily="2"/>
              </a:rPr>
              <a:t>Develop </a:t>
            </a:r>
          </a:p>
        </p:txBody>
      </p:sp>
      <p:sp>
        <p:nvSpPr>
          <p:cNvPr id="12" name="Text Placeholder 11"/>
          <p:cNvSpPr>
            <a:spLocks noGrp="1"/>
          </p:cNvSpPr>
          <p:nvPr>
            <p:ph type="body" idx="10"/>
          </p:nvPr>
        </p:nvSpPr>
        <p:spPr>
          <a:xfrm>
            <a:off x="1636946" y="3052883"/>
            <a:ext cx="444639" cy="834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900" b="1" spc="47">
                <a:solidFill>
                  <a:srgbClr val="FFFFFF"/>
                </a:solidFill>
                <a:latin typeface="Arial" panose="02020603050405020304" pitchFamily="2"/>
              </a:rPr>
              <a:t>Detect </a:t>
            </a:r>
          </a:p>
        </p:txBody>
      </p:sp>
      <p:sp>
        <p:nvSpPr>
          <p:cNvPr id="13" name="Text Placeholder 12"/>
          <p:cNvSpPr>
            <a:spLocks noGrp="1"/>
          </p:cNvSpPr>
          <p:nvPr>
            <p:ph type="body" idx="10"/>
          </p:nvPr>
        </p:nvSpPr>
        <p:spPr>
          <a:xfrm>
            <a:off x="3038670" y="4032112"/>
            <a:ext cx="564650" cy="198605"/>
          </a:xfrm>
          <a:prstGeom prst="rect">
            <a:avLst/>
          </a:prstGeom>
          <a:noFill/>
          <a:ln w="0" cmpd="sng">
            <a:noFill/>
            <a:prstDash val="solid"/>
          </a:ln>
        </p:spPr>
        <p:txBody>
          <a:bodyPr vert="horz" lIns="0" tIns="0" rIns="0" bIns="0" anchor="t"/>
          <a:lstStyle>
            <a:lvl1pPr marL="0" marR="0" indent="0" algn="l">
              <a:lnSpc>
                <a:spcPts val="635"/>
              </a:lnSpc>
              <a:spcAft>
                <a:spcPts val="0"/>
              </a:spcAft>
              <a:defRPr/>
            </a:lvl1pPr>
          </a:lstStyle>
          <a:p>
            <a:pPr marL="0" marR="0" indent="0" algn="l">
              <a:lnSpc>
                <a:spcPts val="800"/>
              </a:lnSpc>
              <a:spcAft>
                <a:spcPts val="0"/>
              </a:spcAft>
            </a:pPr>
            <a:r>
              <a:rPr lang="en-US" sz="700" spc="-5">
                <a:solidFill>
                  <a:srgbClr val="0272C1"/>
                </a:solidFill>
                <a:latin typeface="Arial" panose="02020603050405020304" pitchFamily="2"/>
              </a:rPr>
              <a:t>Prioritized starting points </a:t>
            </a:r>
          </a:p>
        </p:txBody>
      </p:sp>
      <p:sp>
        <p:nvSpPr>
          <p:cNvPr id="14" name="Text Placeholder 13"/>
          <p:cNvSpPr>
            <a:spLocks noGrp="1"/>
          </p:cNvSpPr>
          <p:nvPr>
            <p:ph type="body" idx="10"/>
          </p:nvPr>
        </p:nvSpPr>
        <p:spPr>
          <a:xfrm>
            <a:off x="3718530" y="3513697"/>
            <a:ext cx="1177904" cy="89402"/>
          </a:xfrm>
          <a:prstGeom prst="rect">
            <a:avLst/>
          </a:prstGeom>
          <a:noFill/>
          <a:ln w="0" cmpd="sng">
            <a:noFill/>
            <a:prstDash val="solid"/>
          </a:ln>
        </p:spPr>
        <p:txBody>
          <a:bodyPr vert="horz" lIns="0" tIns="0" rIns="0" bIns="0" anchor="t"/>
          <a:lstStyle>
            <a:lvl1pPr marL="0" marR="0" indent="0" algn="ctr">
              <a:lnSpc>
                <a:spcPts val="556"/>
              </a:lnSpc>
              <a:spcAft>
                <a:spcPts val="16"/>
              </a:spcAft>
              <a:defRPr/>
            </a:lvl1pPr>
          </a:lstStyle>
          <a:p>
            <a:pPr marL="0" marR="0" indent="0" algn="ctr">
              <a:lnSpc>
                <a:spcPts val="700"/>
              </a:lnSpc>
              <a:spcAft>
                <a:spcPts val="20"/>
              </a:spcAft>
            </a:pPr>
            <a:r>
              <a:rPr lang="en-US" sz="700" spc="-19">
                <a:solidFill>
                  <a:srgbClr val="0272C1"/>
                </a:solidFill>
                <a:latin typeface="Arial" panose="02020603050405020304" pitchFamily="2"/>
              </a:rPr>
              <a:t>Search, Investigate, Visualize </a:t>
            </a:r>
          </a:p>
        </p:txBody>
      </p:sp>
      <p:sp>
        <p:nvSpPr>
          <p:cNvPr id="15" name="Text Placeholder 14"/>
          <p:cNvSpPr>
            <a:spLocks noGrp="1"/>
          </p:cNvSpPr>
          <p:nvPr>
            <p:ph type="body" idx="10"/>
          </p:nvPr>
        </p:nvSpPr>
        <p:spPr>
          <a:xfrm>
            <a:off x="4011957" y="4351918"/>
            <a:ext cx="593452" cy="86402"/>
          </a:xfrm>
          <a:prstGeom prst="rect">
            <a:avLst/>
          </a:prstGeom>
          <a:noFill/>
          <a:ln w="0" cmpd="sng">
            <a:noFill/>
            <a:prstDash val="solid"/>
          </a:ln>
        </p:spPr>
        <p:txBody>
          <a:bodyPr vert="horz" lIns="0" tIns="0" rIns="0" bIns="0" anchor="t"/>
          <a:lstStyle>
            <a:lvl1pPr marL="0" marR="0" indent="0" algn="ctr">
              <a:lnSpc>
                <a:spcPts val="556"/>
              </a:lnSpc>
              <a:spcAft>
                <a:spcPts val="0"/>
              </a:spcAft>
              <a:defRPr/>
            </a:lvl1pPr>
          </a:lstStyle>
          <a:p>
            <a:pPr marL="0" marR="0" indent="0" algn="ctr">
              <a:lnSpc>
                <a:spcPts val="700"/>
              </a:lnSpc>
              <a:spcAft>
                <a:spcPts val="0"/>
              </a:spcAft>
            </a:pPr>
            <a:r>
              <a:rPr lang="en-US" sz="900" b="1" spc="-43">
                <a:solidFill>
                  <a:srgbClr val="FFFFFF"/>
                </a:solidFill>
                <a:latin typeface="Arial" panose="02020603050405020304" pitchFamily="2"/>
              </a:rPr>
              <a:t>Collaborate </a:t>
            </a:r>
          </a:p>
        </p:txBody>
      </p:sp>
      <p:sp>
        <p:nvSpPr>
          <p:cNvPr id="16" name="Text Placeholder 15"/>
          <p:cNvSpPr>
            <a:spLocks noGrp="1"/>
          </p:cNvSpPr>
          <p:nvPr>
            <p:ph type="body" idx="10"/>
          </p:nvPr>
        </p:nvSpPr>
        <p:spPr>
          <a:xfrm>
            <a:off x="4078560" y="1687848"/>
            <a:ext cx="403236" cy="103803"/>
          </a:xfrm>
          <a:prstGeom prst="rect">
            <a:avLst/>
          </a:prstGeom>
          <a:noFill/>
          <a:ln w="0" cmpd="sng">
            <a:noFill/>
            <a:prstDash val="solid"/>
          </a:ln>
        </p:spPr>
        <p:txBody>
          <a:bodyPr vert="horz" lIns="0" tIns="0" rIns="0" bIns="0" anchor="t"/>
          <a:lstStyle>
            <a:lvl1pPr marL="0" marR="0" indent="0" algn="ctr">
              <a:lnSpc>
                <a:spcPts val="635"/>
              </a:lnSpc>
              <a:spcAft>
                <a:spcPts val="0"/>
              </a:spcAft>
              <a:defRPr/>
            </a:lvl1pPr>
          </a:lstStyle>
          <a:p>
            <a:pPr marL="0" marR="0" indent="0" algn="ctr">
              <a:lnSpc>
                <a:spcPts val="800"/>
              </a:lnSpc>
              <a:spcAft>
                <a:spcPts val="0"/>
              </a:spcAft>
            </a:pPr>
            <a:r>
              <a:rPr lang="en-US" sz="900" b="1" spc="-66">
                <a:solidFill>
                  <a:srgbClr val="FFFFFF"/>
                </a:solidFill>
                <a:latin typeface="Arial" panose="02020603050405020304" pitchFamily="2"/>
              </a:rPr>
              <a:t>Analyze </a:t>
            </a:r>
          </a:p>
        </p:txBody>
      </p:sp>
      <p:sp>
        <p:nvSpPr>
          <p:cNvPr id="17" name="Text Placeholder 16"/>
          <p:cNvSpPr>
            <a:spLocks noGrp="1"/>
          </p:cNvSpPr>
          <p:nvPr>
            <p:ph type="body" idx="10"/>
          </p:nvPr>
        </p:nvSpPr>
        <p:spPr>
          <a:xfrm>
            <a:off x="4762020" y="4035109"/>
            <a:ext cx="470442" cy="72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700" spc="38">
                <a:solidFill>
                  <a:srgbClr val="0272C1"/>
                </a:solidFill>
                <a:latin typeface="Arial" panose="02020603050405020304" pitchFamily="2"/>
              </a:rPr>
              <a:t>Products </a:t>
            </a:r>
          </a:p>
        </p:txBody>
      </p:sp>
      <p:sp>
        <p:nvSpPr>
          <p:cNvPr id="18" name="Text Placeholder 17"/>
          <p:cNvSpPr>
            <a:spLocks noGrp="1"/>
          </p:cNvSpPr>
          <p:nvPr>
            <p:ph type="body" idx="10"/>
          </p:nvPr>
        </p:nvSpPr>
        <p:spPr>
          <a:xfrm>
            <a:off x="1696352" y="5647953"/>
            <a:ext cx="5314069" cy="227406"/>
          </a:xfrm>
          <a:prstGeom prst="rect">
            <a:avLst/>
          </a:prstGeom>
          <a:noFill/>
          <a:ln w="0" cmpd="sng">
            <a:noFill/>
            <a:prstDash val="solid"/>
          </a:ln>
        </p:spPr>
        <p:txBody>
          <a:bodyPr vert="horz" lIns="0" tIns="0" rIns="0" bIns="0" anchor="t"/>
          <a:lstStyle>
            <a:lvl1pPr marL="0" marR="0" indent="0" algn="ctr">
              <a:lnSpc>
                <a:spcPts val="1508"/>
              </a:lnSpc>
              <a:spcAft>
                <a:spcPts val="8"/>
              </a:spcAft>
              <a:defRPr/>
            </a:lvl1pPr>
          </a:lstStyle>
          <a:p>
            <a:pPr marL="0" marR="0" indent="0" algn="ctr">
              <a:lnSpc>
                <a:spcPts val="1900"/>
              </a:lnSpc>
              <a:spcAft>
                <a:spcPts val="10"/>
              </a:spcAft>
            </a:pPr>
            <a:r>
              <a:rPr lang="en-US" sz="1800" spc="5">
                <a:solidFill>
                  <a:srgbClr val="7D7D7D"/>
                </a:solidFill>
                <a:latin typeface="Arial" panose="02020603050405020304" pitchFamily="2"/>
              </a:rPr>
              <a:t>A platform for people, data, tools and future needs </a:t>
            </a:r>
          </a:p>
        </p:txBody>
      </p:sp>
      <p:sp>
        <p:nvSpPr>
          <p:cNvPr id="19" name="Text Placeholder 18"/>
          <p:cNvSpPr>
            <a:spLocks noGrp="1"/>
          </p:cNvSpPr>
          <p:nvPr>
            <p:ph type="body" idx="10"/>
          </p:nvPr>
        </p:nvSpPr>
        <p:spPr>
          <a:xfrm>
            <a:off x="6083340" y="2986881"/>
            <a:ext cx="529847" cy="218406"/>
          </a:xfrm>
          <a:prstGeom prst="rect">
            <a:avLst/>
          </a:prstGeom>
          <a:noFill/>
          <a:ln w="0" cmpd="sng">
            <a:noFill/>
            <a:prstDash val="solid"/>
          </a:ln>
        </p:spPr>
        <p:txBody>
          <a:bodyPr vert="horz" lIns="0" tIns="49790" rIns="0" bIns="0" anchor="t"/>
          <a:lstStyle>
            <a:lvl1pPr marL="36288" marR="0" indent="0" algn="l">
              <a:lnSpc>
                <a:spcPts val="794"/>
              </a:lnSpc>
              <a:spcAft>
                <a:spcPts val="246"/>
              </a:spcAft>
              <a:defRPr/>
            </a:lvl1pPr>
          </a:lstStyle>
          <a:p>
            <a:pPr marL="45720" marR="0" indent="0" algn="l">
              <a:lnSpc>
                <a:spcPts val="1000"/>
              </a:lnSpc>
              <a:spcAft>
                <a:spcPts val="310"/>
              </a:spcAft>
            </a:pPr>
            <a:r>
              <a:rPr lang="en-US" sz="900" b="1" spc="80">
                <a:solidFill>
                  <a:srgbClr val="FFFFFF"/>
                </a:solidFill>
                <a:latin typeface="Arial" panose="02020603050405020304" pitchFamily="2"/>
              </a:rPr>
              <a:t>Report </a:t>
            </a:r>
          </a:p>
        </p:txBody>
      </p:sp>
      <p:sp>
        <p:nvSpPr>
          <p:cNvPr id="20" name="Text Placeholder 19"/>
          <p:cNvSpPr>
            <a:spLocks noGrp="1"/>
          </p:cNvSpPr>
          <p:nvPr>
            <p:ph type="body" idx="10"/>
          </p:nvPr>
        </p:nvSpPr>
        <p:spPr>
          <a:xfrm>
            <a:off x="5728706" y="4579324"/>
            <a:ext cx="1221108" cy="89402"/>
          </a:xfrm>
          <a:prstGeom prst="rect">
            <a:avLst/>
          </a:prstGeom>
          <a:noFill/>
          <a:ln w="0" cmpd="sng">
            <a:noFill/>
            <a:prstDash val="solid"/>
          </a:ln>
        </p:spPr>
        <p:txBody>
          <a:bodyPr vert="horz" lIns="0" tIns="0" rIns="0" bIns="0" anchor="t"/>
          <a:lstStyle>
            <a:lvl1pPr marL="0" marR="0" indent="0" algn="l">
              <a:lnSpc>
                <a:spcPts val="556"/>
              </a:lnSpc>
              <a:spcAft>
                <a:spcPts val="0"/>
              </a:spcAft>
              <a:defRPr/>
            </a:lvl1pPr>
          </a:lstStyle>
          <a:p>
            <a:pPr marL="0" marR="0" indent="0" algn="l">
              <a:lnSpc>
                <a:spcPts val="700"/>
              </a:lnSpc>
              <a:spcAft>
                <a:spcPts val="0"/>
              </a:spcAft>
            </a:pPr>
            <a:r>
              <a:rPr lang="en-US" sz="700" spc="-19">
                <a:solidFill>
                  <a:srgbClr val="0272C1"/>
                </a:solidFill>
                <a:latin typeface="Arial" panose="02020603050405020304" pitchFamily="2"/>
              </a:rPr>
              <a:t>Collect, Organize and Produce </a:t>
            </a:r>
          </a:p>
        </p:txBody>
      </p:sp>
    </p:spTree>
    <p:extLst>
      <p:ext uri="{BB962C8B-B14F-4D97-AF65-F5344CB8AC3E}">
        <p14:creationId xmlns:p14="http://schemas.microsoft.com/office/powerpoint/2010/main" val="3124383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3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7740" y="71402"/>
            <a:ext cx="1048293" cy="1542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592540" y="225609"/>
            <a:ext cx="5556491" cy="852623"/>
          </a:xfrm>
          <a:prstGeom prst="rect">
            <a:avLst/>
          </a:prstGeom>
          <a:noFill/>
          <a:ln w="0" cmpd="sng">
            <a:noFill/>
            <a:prstDash val="solid"/>
          </a:ln>
        </p:spPr>
        <p:txBody>
          <a:bodyPr vert="horz" lIns="0" tIns="0" rIns="0" bIns="0" anchor="t"/>
          <a:lstStyle>
            <a:lvl1pPr marL="0" marR="0" indent="0" algn="l">
              <a:lnSpc>
                <a:spcPts val="2778"/>
              </a:lnSpc>
              <a:spcAft>
                <a:spcPts val="0"/>
              </a:spcAft>
              <a:defRPr/>
            </a:lvl1pPr>
          </a:lstStyle>
          <a:p>
            <a:pPr marL="0" marR="0" indent="0" algn="l">
              <a:lnSpc>
                <a:spcPts val="3500"/>
              </a:lnSpc>
              <a:spcAft>
                <a:spcPts val="0"/>
              </a:spcAft>
            </a:pPr>
            <a:r>
              <a:rPr lang="en-US" sz="3000" b="1" spc="0">
                <a:solidFill>
                  <a:srgbClr val="000000"/>
                </a:solidFill>
                <a:latin typeface="Arial" panose="02020603050405020304" pitchFamily="2"/>
              </a:rPr>
              <a:t>Biosurveillance Analyst Needs Addressed </a:t>
            </a:r>
          </a:p>
        </p:txBody>
      </p:sp>
      <p:sp>
        <p:nvSpPr>
          <p:cNvPr id="7" name="Text Placeholder 6"/>
          <p:cNvSpPr>
            <a:spLocks noGrp="1"/>
          </p:cNvSpPr>
          <p:nvPr>
            <p:ph type="body" idx="10"/>
          </p:nvPr>
        </p:nvSpPr>
        <p:spPr>
          <a:xfrm>
            <a:off x="742865" y="1785051"/>
            <a:ext cx="4594006" cy="1211433"/>
          </a:xfrm>
          <a:prstGeom prst="rect">
            <a:avLst/>
          </a:prstGeom>
          <a:noFill/>
          <a:ln w="0" cmpd="sng">
            <a:noFill/>
            <a:prstDash val="solid"/>
          </a:ln>
        </p:spPr>
        <p:txBody>
          <a:bodyPr vert="horz" lIns="0" tIns="79187" rIns="0" bIns="0" anchor="t"/>
          <a:lstStyle>
            <a:lvl1pPr marL="0" marR="0" indent="217728" algn="l">
              <a:lnSpc>
                <a:spcPts val="2222"/>
              </a:lnSpc>
              <a:spcBef>
                <a:spcPts val="0"/>
              </a:spcBef>
              <a:spcAft>
                <a:spcPts val="0"/>
              </a:spcAft>
              <a:buFont typeface="Symbol"/>
              <a:buChar char="·"/>
              <a:defRPr/>
            </a:lvl1pPr>
          </a:lstStyle>
          <a:p>
            <a:pPr marL="0" marR="0" indent="274320" algn="l">
              <a:lnSpc>
                <a:spcPts val="2700"/>
              </a:lnSpc>
              <a:spcAft>
                <a:spcPts val="0"/>
              </a:spcAft>
              <a:buFont typeface="Symbol"/>
              <a:buChar char="·"/>
            </a:pPr>
            <a:r>
              <a:rPr lang="en-US" sz="1700" spc="-24">
                <a:solidFill>
                  <a:srgbClr val="031E5F"/>
                </a:solidFill>
                <a:latin typeface="Arial" panose="02020603050405020304" pitchFamily="2"/>
              </a:rPr>
              <a:t>Efficient Use of Time </a:t>
            </a:r>
          </a:p>
          <a:p>
            <a:pPr marL="731520" marR="0" indent="274320" algn="l">
              <a:lnSpc>
                <a:spcPts val="2000"/>
              </a:lnSpc>
              <a:spcBef>
                <a:spcPts val="0"/>
              </a:spcBef>
              <a:spcAft>
                <a:spcPts val="0"/>
              </a:spcAft>
              <a:buFont typeface="Symbol"/>
              <a:buChar char="·"/>
            </a:pPr>
            <a:r>
              <a:rPr lang="en-US" sz="1700" spc="0">
                <a:solidFill>
                  <a:srgbClr val="031E5F"/>
                </a:solidFill>
                <a:latin typeface="Arial" panose="02020603050405020304" pitchFamily="2"/>
              </a:rPr>
              <a:t>Improved workflows and reduced reading burden </a:t>
            </a:r>
          </a:p>
          <a:p>
            <a:pPr marL="0" marR="0" indent="274320" algn="l">
              <a:lnSpc>
                <a:spcPts val="2800"/>
              </a:lnSpc>
              <a:spcBef>
                <a:spcPts val="0"/>
              </a:spcBef>
              <a:spcAft>
                <a:spcPts val="0"/>
              </a:spcAft>
              <a:buFont typeface="Symbol"/>
              <a:buChar char="·"/>
            </a:pPr>
            <a:r>
              <a:rPr lang="en-US" sz="1700" spc="-19">
                <a:solidFill>
                  <a:srgbClr val="031E5F"/>
                </a:solidFill>
                <a:latin typeface="Arial" panose="02020603050405020304" pitchFamily="2"/>
              </a:rPr>
              <a:t>Secure Collaboration on Work Products </a:t>
            </a:r>
          </a:p>
        </p:txBody>
      </p:sp>
      <p:sp>
        <p:nvSpPr>
          <p:cNvPr id="8" name="Text Placeholder 7"/>
          <p:cNvSpPr>
            <a:spLocks noGrp="1"/>
          </p:cNvSpPr>
          <p:nvPr>
            <p:ph type="body" idx="10"/>
          </p:nvPr>
        </p:nvSpPr>
        <p:spPr>
          <a:xfrm>
            <a:off x="742868" y="3081084"/>
            <a:ext cx="4380987" cy="1989054"/>
          </a:xfrm>
          <a:prstGeom prst="rect">
            <a:avLst/>
          </a:prstGeom>
          <a:noFill/>
          <a:ln w="0" cmpd="sng">
            <a:noFill/>
            <a:prstDash val="solid"/>
          </a:ln>
        </p:spPr>
        <p:txBody>
          <a:bodyPr vert="horz" lIns="0" tIns="79187" rIns="0" bIns="0" anchor="t"/>
          <a:lstStyle>
            <a:lvl1pPr marL="0" marR="0" indent="217728" algn="l">
              <a:lnSpc>
                <a:spcPts val="2302"/>
              </a:lnSpc>
              <a:spcBef>
                <a:spcPts val="1512"/>
              </a:spcBef>
              <a:spcAft>
                <a:spcPts val="0"/>
              </a:spcAft>
              <a:buFont typeface="Symbol"/>
              <a:buChar char="·"/>
              <a:defRPr/>
            </a:lvl1pPr>
          </a:lstStyle>
          <a:p>
            <a:pPr marL="0" marR="0" indent="274320" algn="l">
              <a:lnSpc>
                <a:spcPts val="3000"/>
              </a:lnSpc>
              <a:spcAft>
                <a:spcPts val="0"/>
              </a:spcAft>
              <a:buFont typeface="Symbol"/>
              <a:buChar char="·"/>
            </a:pPr>
            <a:r>
              <a:rPr lang="en-US" sz="1700" spc="-28">
                <a:solidFill>
                  <a:srgbClr val="031E5F"/>
                </a:solidFill>
                <a:latin typeface="Arial" panose="02020603050405020304" pitchFamily="2"/>
              </a:rPr>
              <a:t>Tracking of Work in Progress in the Dossier </a:t>
            </a:r>
          </a:p>
          <a:p>
            <a:pPr marL="0" marR="0" indent="274320" algn="l">
              <a:lnSpc>
                <a:spcPts val="2200"/>
              </a:lnSpc>
              <a:spcBef>
                <a:spcPts val="1535"/>
              </a:spcBef>
              <a:spcAft>
                <a:spcPts val="0"/>
              </a:spcAft>
              <a:buFont typeface="Symbol"/>
              <a:buChar char="·"/>
            </a:pPr>
            <a:r>
              <a:rPr lang="en-US" sz="1700" spc="-19">
                <a:solidFill>
                  <a:srgbClr val="031E5F"/>
                </a:solidFill>
                <a:latin typeface="Arial" panose="02020603050405020304" pitchFamily="2"/>
              </a:rPr>
              <a:t>Analytics and Visualizations </a:t>
            </a:r>
          </a:p>
          <a:p>
            <a:pPr marL="0" marR="0" indent="274320" algn="l">
              <a:lnSpc>
                <a:spcPts val="2200"/>
              </a:lnSpc>
              <a:spcBef>
                <a:spcPts val="2105"/>
              </a:spcBef>
              <a:spcAft>
                <a:spcPts val="0"/>
              </a:spcAft>
              <a:buFont typeface="Symbol"/>
              <a:buChar char="·"/>
            </a:pPr>
            <a:r>
              <a:rPr lang="en-US" sz="1700" spc="-24">
                <a:solidFill>
                  <a:srgbClr val="031E5F"/>
                </a:solidFill>
                <a:latin typeface="Arial" panose="02020603050405020304" pitchFamily="2"/>
              </a:rPr>
              <a:t>Facilitated Reporting </a:t>
            </a:r>
          </a:p>
          <a:p>
            <a:pPr marL="0" marR="0" indent="274320" algn="l">
              <a:lnSpc>
                <a:spcPts val="2900"/>
              </a:lnSpc>
              <a:spcBef>
                <a:spcPts val="1905"/>
              </a:spcBef>
              <a:spcAft>
                <a:spcPts val="0"/>
              </a:spcAft>
              <a:buFont typeface="Symbol"/>
              <a:buChar char="·"/>
            </a:pPr>
            <a:r>
              <a:rPr lang="en-US" sz="1700" spc="-19">
                <a:solidFill>
                  <a:srgbClr val="031E5F"/>
                </a:solidFill>
                <a:latin typeface="Arial" panose="02020603050405020304" pitchFamily="2"/>
              </a:rPr>
              <a:t>Automated Data Surveillance </a:t>
            </a:r>
          </a:p>
        </p:txBody>
      </p:sp>
      <p:sp>
        <p:nvSpPr>
          <p:cNvPr id="9" name="Text Placeholder 8"/>
          <p:cNvSpPr>
            <a:spLocks noGrp="1"/>
          </p:cNvSpPr>
          <p:nvPr>
            <p:ph type="body" idx="10"/>
          </p:nvPr>
        </p:nvSpPr>
        <p:spPr>
          <a:xfrm>
            <a:off x="3827740"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10" name="Text Placeholder 9"/>
          <p:cNvSpPr>
            <a:spLocks noGrp="1"/>
          </p:cNvSpPr>
          <p:nvPr>
            <p:ph type="body" idx="10"/>
          </p:nvPr>
        </p:nvSpPr>
        <p:spPr>
          <a:xfrm>
            <a:off x="7776089" y="6266569"/>
            <a:ext cx="124811" cy="110403"/>
          </a:xfrm>
          <a:prstGeom prst="rect">
            <a:avLst/>
          </a:prstGeom>
          <a:noFill/>
          <a:ln w="0" cmpd="sng">
            <a:noFill/>
            <a:prstDash val="solid"/>
          </a:ln>
        </p:spPr>
        <p:txBody>
          <a:bodyPr vert="horz" lIns="0" tIns="600" rIns="0" bIns="0" anchor="t"/>
          <a:lstStyle>
            <a:lvl1pPr marL="0" marR="0" indent="0" algn="l">
              <a:lnSpc>
                <a:spcPts val="714"/>
              </a:lnSpc>
              <a:spcAft>
                <a:spcPts val="0"/>
              </a:spcAft>
              <a:defRPr/>
            </a:lvl1pPr>
          </a:lstStyle>
          <a:p>
            <a:pPr marL="0" marR="0" indent="0" algn="l">
              <a:lnSpc>
                <a:spcPts val="900"/>
              </a:lnSpc>
              <a:spcAft>
                <a:spcPts val="0"/>
              </a:spcAft>
            </a:pPr>
            <a:r>
              <a:rPr lang="en-US" sz="800" spc="0">
                <a:solidFill>
                  <a:srgbClr val="000000"/>
                </a:solidFill>
                <a:latin typeface="Arial" panose="02020603050405020304" pitchFamily="2"/>
              </a:rPr>
              <a:t>5 </a:t>
            </a:r>
          </a:p>
        </p:txBody>
      </p:sp>
    </p:spTree>
    <p:extLst>
      <p:ext uri="{BB962C8B-B14F-4D97-AF65-F5344CB8AC3E}">
        <p14:creationId xmlns:p14="http://schemas.microsoft.com/office/powerpoint/2010/main" val="5298625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4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39213" y="60004"/>
            <a:ext cx="8501551" cy="246607"/>
          </a:xfrm>
          <a:prstGeom prst="rect">
            <a:avLst/>
          </a:prstGeom>
          <a:noFill/>
          <a:ln w="0" cmpd="sng">
            <a:noFill/>
            <a:prstDash val="solid"/>
          </a:ln>
        </p:spPr>
        <p:txBody>
          <a:bodyPr vert="horz" lIns="0" tIns="22796" rIns="0" bIns="0" anchor="t"/>
          <a:lstStyle>
            <a:lvl1pPr marL="0" marR="0" indent="0" algn="ctr">
              <a:lnSpc>
                <a:spcPts val="1111"/>
              </a:lnSpc>
              <a:spcAft>
                <a:spcPts val="357"/>
              </a:spcAft>
              <a:defRPr/>
            </a:lvl1pPr>
          </a:lstStyle>
          <a:p>
            <a:pPr marL="0" marR="0" indent="0" algn="ctr">
              <a:lnSpc>
                <a:spcPts val="1400"/>
              </a:lnSpc>
              <a:spcAft>
                <a:spcPts val="450"/>
              </a:spcAft>
            </a:pPr>
            <a:r>
              <a:rPr lang="en-US" sz="1300" spc="-71">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02743" y="399611"/>
            <a:ext cx="1491132" cy="450612"/>
          </a:xfrm>
          <a:prstGeom prst="rect">
            <a:avLst/>
          </a:prstGeom>
          <a:noFill/>
          <a:ln w="0" cmpd="sng">
            <a:noFill/>
            <a:prstDash val="solid"/>
          </a:ln>
        </p:spPr>
        <p:txBody>
          <a:bodyPr vert="horz" lIns="0" tIns="5399" rIns="0" bIns="0" anchor="t"/>
          <a:lstStyle>
            <a:lvl1pPr marL="0" marR="0" indent="0" algn="l">
              <a:lnSpc>
                <a:spcPts val="2937"/>
              </a:lnSpc>
              <a:spcAft>
                <a:spcPts val="0"/>
              </a:spcAft>
              <a:defRPr/>
            </a:lvl1pPr>
          </a:lstStyle>
          <a:p>
            <a:pPr marL="0" marR="0" indent="0" algn="l">
              <a:lnSpc>
                <a:spcPts val="3700"/>
              </a:lnSpc>
              <a:spcAft>
                <a:spcPts val="0"/>
              </a:spcAft>
            </a:pPr>
            <a:r>
              <a:rPr lang="en-US" sz="3100" spc="-118">
                <a:solidFill>
                  <a:srgbClr val="000000"/>
                </a:solidFill>
                <a:latin typeface="Arial" panose="02020603050405020304" pitchFamily="2"/>
              </a:rPr>
              <a:t>Develop </a:t>
            </a:r>
          </a:p>
        </p:txBody>
      </p:sp>
      <p:sp>
        <p:nvSpPr>
          <p:cNvPr id="6" name="Text Placeholder 5"/>
          <p:cNvSpPr>
            <a:spLocks noGrp="1"/>
          </p:cNvSpPr>
          <p:nvPr>
            <p:ph type="body" idx="10"/>
          </p:nvPr>
        </p:nvSpPr>
        <p:spPr>
          <a:xfrm>
            <a:off x="3801336" y="6180767"/>
            <a:ext cx="4104362" cy="215406"/>
          </a:xfrm>
          <a:prstGeom prst="rect">
            <a:avLst/>
          </a:prstGeom>
          <a:noFill/>
          <a:ln w="0" cmpd="sng">
            <a:noFill/>
            <a:prstDash val="solid"/>
          </a:ln>
        </p:spPr>
        <p:txBody>
          <a:bodyPr vert="horz" lIns="0" tIns="16796" rIns="0" bIns="0" anchor="t"/>
          <a:lstStyle>
            <a:lvl1pPr marL="0" marR="0" indent="0" algn="l">
              <a:lnSpc>
                <a:spcPts val="1111"/>
              </a:lnSpc>
              <a:spcAft>
                <a:spcPts val="167"/>
              </a:spcAft>
              <a:tabLst>
                <a:tab pos="3447357" algn="r"/>
              </a:tabLst>
              <a:defRPr/>
            </a:lvl1pPr>
          </a:lstStyle>
          <a:p>
            <a:pPr marL="0" marR="0" indent="0" algn="l">
              <a:lnSpc>
                <a:spcPts val="1400"/>
              </a:lnSpc>
              <a:spcAft>
                <a:spcPts val="210"/>
              </a:spcAft>
              <a:tabLst>
                <a:tab pos="4343400" algn="r"/>
              </a:tabLst>
            </a:pPr>
            <a:r>
              <a:rPr lang="en-US" sz="1300" spc="0">
                <a:solidFill>
                  <a:srgbClr val="000000"/>
                </a:solidFill>
                <a:latin typeface="Arial" panose="02020603050405020304" pitchFamily="2"/>
              </a:rPr>
              <a:t>UNCLASSIFIED </a:t>
            </a:r>
            <a:r>
              <a:rPr lang="en-US" sz="900" spc="0">
                <a:solidFill>
                  <a:srgbClr val="000000"/>
                </a:solidFill>
                <a:latin typeface="Arial" panose="02020603050405020304" pitchFamily="2"/>
              </a:rPr>
              <a:t>6 </a:t>
            </a:r>
          </a:p>
        </p:txBody>
      </p:sp>
    </p:spTree>
    <p:extLst>
      <p:ext uri="{BB962C8B-B14F-4D97-AF65-F5344CB8AC3E}">
        <p14:creationId xmlns:p14="http://schemas.microsoft.com/office/powerpoint/2010/main" val="3940881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 Column">
    <p:spTree>
      <p:nvGrpSpPr>
        <p:cNvPr id="1" name=""/>
        <p:cNvGrpSpPr/>
        <p:nvPr/>
      </p:nvGrpSpPr>
      <p:grpSpPr>
        <a:xfrm>
          <a:off x="0" y="0"/>
          <a:ext cx="0" cy="0"/>
          <a:chOff x="0" y="0"/>
          <a:chExt cx="0" cy="0"/>
        </a:xfrm>
      </p:grpSpPr>
      <p:sp>
        <p:nvSpPr>
          <p:cNvPr id="2" name="Title 1"/>
          <p:cNvSpPr>
            <a:spLocks noGrp="1"/>
          </p:cNvSpPr>
          <p:nvPr>
            <p:ph type="title"/>
          </p:nvPr>
        </p:nvSpPr>
        <p:spPr>
          <a:xfrm>
            <a:off x="432038" y="259509"/>
            <a:ext cx="7775337" cy="1080029"/>
          </a:xfrm>
        </p:spPr>
        <p:txBody>
          <a:bodyPr/>
          <a:lstStyle/>
          <a:p>
            <a:r>
              <a:rPr lang="en-US"/>
              <a:t>Click to edit Master title style</a:t>
            </a:r>
            <a:endParaRPr lang="en-GB" dirty="0"/>
          </a:p>
        </p:txBody>
      </p:sp>
      <p:sp>
        <p:nvSpPr>
          <p:cNvPr id="3" name="Content Placeholder 2"/>
          <p:cNvSpPr>
            <a:spLocks noGrp="1"/>
          </p:cNvSpPr>
          <p:nvPr>
            <p:ph idx="1"/>
          </p:nvPr>
        </p:nvSpPr>
        <p:spPr>
          <a:xfrm>
            <a:off x="432038" y="1539068"/>
            <a:ext cx="7775337" cy="3879082"/>
          </a:xfrm>
        </p:spPr>
        <p:txBody>
          <a:bodyPr/>
          <a:lstStyle>
            <a:lvl1pPr>
              <a:lnSpc>
                <a:spcPct val="120000"/>
              </a:lnSpc>
              <a:spcBef>
                <a:spcPts val="300"/>
              </a:spcBef>
              <a:defRPr/>
            </a:lvl1pPr>
            <a:lvl2pPr>
              <a:lnSpc>
                <a:spcPct val="120000"/>
              </a:lnSpc>
              <a:spcBef>
                <a:spcPts val="300"/>
              </a:spcBef>
              <a:defRPr/>
            </a:lvl2pPr>
            <a:lvl3pPr>
              <a:lnSpc>
                <a:spcPct val="120000"/>
              </a:lnSpc>
              <a:spcBef>
                <a:spcPts val="300"/>
              </a:spcBef>
              <a:defRPr/>
            </a:lvl3pPr>
            <a:lvl4pPr>
              <a:lnSpc>
                <a:spcPct val="120000"/>
              </a:lnSpc>
              <a:spcBef>
                <a:spcPts val="300"/>
              </a:spcBef>
              <a:defRPr/>
            </a:lvl4pPr>
            <a:lvl5pPr>
              <a:lnSpc>
                <a:spcPct val="120000"/>
              </a:lnSpc>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Footer Placeholder 4"/>
          <p:cNvSpPr>
            <a:spLocks noGrp="1"/>
          </p:cNvSpPr>
          <p:nvPr>
            <p:ph type="ftr" sz="quarter" idx="13"/>
          </p:nvPr>
        </p:nvSpPr>
        <p:spPr/>
        <p:txBody>
          <a:bodyPr/>
          <a:lstStyle>
            <a:lvl1pPr>
              <a:defRPr dirty="0"/>
            </a:lvl1pPr>
          </a:lstStyle>
          <a:p>
            <a:pPr>
              <a:defRPr/>
            </a:pPr>
            <a:r>
              <a:rPr lang="en-GB"/>
              <a:t>© Crown copyright 2018 Dstl</a:t>
            </a:r>
          </a:p>
        </p:txBody>
      </p:sp>
      <p:sp>
        <p:nvSpPr>
          <p:cNvPr id="6" name="Date Placeholder 3"/>
          <p:cNvSpPr>
            <a:spLocks noGrp="1"/>
          </p:cNvSpPr>
          <p:nvPr>
            <p:ph type="dt" sz="half" idx="14"/>
          </p:nvPr>
        </p:nvSpPr>
        <p:spPr/>
        <p:txBody>
          <a:bodyPr/>
          <a:lstStyle>
            <a:lvl1pPr>
              <a:defRPr/>
            </a:lvl1pPr>
          </a:lstStyle>
          <a:p>
            <a:pPr>
              <a:defRPr/>
            </a:pPr>
            <a:fld id="{7FCE90EF-4C15-4FC6-B8A2-93F54DADA5EA}" type="datetime4">
              <a:rPr lang="en-GB"/>
              <a:pPr>
                <a:defRPr/>
              </a:pPr>
              <a:t>17 May 2018</a:t>
            </a:fld>
            <a:endParaRPr lang="en-GB" dirty="0"/>
          </a:p>
        </p:txBody>
      </p:sp>
    </p:spTree>
    <p:extLst>
      <p:ext uri="{BB962C8B-B14F-4D97-AF65-F5344CB8AC3E}">
        <p14:creationId xmlns:p14="http://schemas.microsoft.com/office/powerpoint/2010/main" val="10283124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5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2"/>
            <a:ext cx="8640763" cy="165604"/>
          </a:xfrm>
          <a:prstGeom prst="rect">
            <a:avLst/>
          </a:prstGeom>
          <a:noFill/>
          <a:ln w="0" cmpd="sng">
            <a:noFill/>
            <a:prstDash val="solid"/>
          </a:ln>
        </p:spPr>
        <p:txBody>
          <a:bodyPr vert="horz" lIns="0" tIns="12597"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9">
                <a:solidFill>
                  <a:srgbClr val="000000"/>
                </a:solidFill>
                <a:latin typeface="Arial" panose="02020603050405020304" pitchFamily="2"/>
              </a:rPr>
              <a:t>UNCLASSIFIED </a:t>
            </a:r>
          </a:p>
        </p:txBody>
      </p:sp>
      <p:sp>
        <p:nvSpPr>
          <p:cNvPr id="3" name="Text Placeholder 2"/>
          <p:cNvSpPr>
            <a:spLocks noGrp="1"/>
          </p:cNvSpPr>
          <p:nvPr>
            <p:ph type="body" idx="10"/>
          </p:nvPr>
        </p:nvSpPr>
        <p:spPr>
          <a:xfrm>
            <a:off x="1" y="225609"/>
            <a:ext cx="8640763" cy="304208"/>
          </a:xfrm>
          <a:prstGeom prst="rect">
            <a:avLst/>
          </a:prstGeom>
          <a:noFill/>
          <a:ln w="0" cmpd="sng">
            <a:noFill/>
            <a:prstDash val="solid"/>
          </a:ln>
        </p:spPr>
        <p:txBody>
          <a:bodyPr vert="horz" lIns="0" tIns="0" rIns="0" bIns="0" anchor="t"/>
          <a:lstStyle>
            <a:lvl1pPr marL="1342655" marR="0" indent="0" algn="l">
              <a:lnSpc>
                <a:spcPts val="2857"/>
              </a:lnSpc>
              <a:spcAft>
                <a:spcPts val="0"/>
              </a:spcAft>
              <a:defRPr/>
            </a:lvl1pPr>
          </a:lstStyle>
          <a:p>
            <a:pPr marL="1691640" marR="0" indent="0" algn="l">
              <a:lnSpc>
                <a:spcPts val="3600"/>
              </a:lnSpc>
              <a:spcAft>
                <a:spcPts val="0"/>
              </a:spcAft>
            </a:pPr>
            <a:r>
              <a:rPr lang="en-US" sz="3000" b="1" spc="0">
                <a:solidFill>
                  <a:srgbClr val="000000"/>
                </a:solidFill>
                <a:latin typeface="Arial" panose="02020603050405020304" pitchFamily="2"/>
              </a:rPr>
              <a:t>Data SDK Enhancements – Data </a:t>
            </a:r>
          </a:p>
        </p:txBody>
      </p:sp>
      <p:sp>
        <p:nvSpPr>
          <p:cNvPr id="4" name="Text Placeholder 3"/>
          <p:cNvSpPr>
            <a:spLocks noGrp="1"/>
          </p:cNvSpPr>
          <p:nvPr>
            <p:ph type="body" idx="10"/>
          </p:nvPr>
        </p:nvSpPr>
        <p:spPr>
          <a:xfrm>
            <a:off x="2" y="529814"/>
            <a:ext cx="4879031" cy="991227"/>
          </a:xfrm>
          <a:prstGeom prst="rect">
            <a:avLst/>
          </a:prstGeom>
          <a:noFill/>
          <a:ln w="0" cmpd="sng">
            <a:noFill/>
            <a:prstDash val="solid"/>
          </a:ln>
        </p:spPr>
        <p:txBody>
          <a:bodyPr vert="horz" lIns="0" tIns="0" rIns="0" bIns="0" anchor="t"/>
          <a:lstStyle>
            <a:lvl1pPr marL="1342655" marR="0" indent="0" algn="l">
              <a:lnSpc>
                <a:spcPts val="2857"/>
              </a:lnSpc>
              <a:spcAft>
                <a:spcPts val="2925"/>
              </a:spcAft>
              <a:defRPr/>
            </a:lvl1pPr>
          </a:lstStyle>
          <a:p>
            <a:pPr marL="1691640" marR="0" indent="0" algn="l">
              <a:lnSpc>
                <a:spcPts val="3600"/>
              </a:lnSpc>
              <a:spcAft>
                <a:spcPts val="3685"/>
              </a:spcAft>
            </a:pPr>
            <a:r>
              <a:rPr lang="en-US" sz="3000" b="1" spc="0">
                <a:solidFill>
                  <a:srgbClr val="000000"/>
                </a:solidFill>
                <a:latin typeface="Arial" panose="02020603050405020304" pitchFamily="2"/>
              </a:rPr>
              <a:t>Source Dictionary </a:t>
            </a:r>
          </a:p>
        </p:txBody>
      </p:sp>
      <p:sp>
        <p:nvSpPr>
          <p:cNvPr id="5" name="Text Placeholder 4"/>
          <p:cNvSpPr>
            <a:spLocks noGrp="1"/>
          </p:cNvSpPr>
          <p:nvPr>
            <p:ph type="body" idx="10"/>
          </p:nvPr>
        </p:nvSpPr>
        <p:spPr>
          <a:xfrm>
            <a:off x="1" y="1521044"/>
            <a:ext cx="8640763" cy="820222"/>
          </a:xfrm>
          <a:prstGeom prst="rect">
            <a:avLst/>
          </a:prstGeom>
          <a:noFill/>
          <a:ln w="0" cmpd="sng">
            <a:noFill/>
            <a:prstDash val="solid"/>
          </a:ln>
        </p:spPr>
        <p:txBody>
          <a:bodyPr vert="horz" lIns="0" tIns="0" rIns="0" bIns="0" anchor="t"/>
          <a:lstStyle>
            <a:lvl1pPr marL="471744" marR="471744" indent="0" algn="l">
              <a:lnSpc>
                <a:spcPts val="1508"/>
              </a:lnSpc>
              <a:spcAft>
                <a:spcPts val="2322"/>
              </a:spcAft>
              <a:defRPr/>
            </a:lvl1pPr>
          </a:lstStyle>
          <a:p>
            <a:pPr marL="594360" marR="594360" indent="0" algn="l">
              <a:lnSpc>
                <a:spcPts val="1900"/>
              </a:lnSpc>
              <a:spcAft>
                <a:spcPts val="2925"/>
              </a:spcAft>
            </a:pPr>
            <a:r>
              <a:rPr lang="en-US" sz="1500" spc="0">
                <a:solidFill>
                  <a:srgbClr val="061D60"/>
                </a:solidFill>
                <a:latin typeface="Arial" panose="02020603050405020304" pitchFamily="2"/>
              </a:rPr>
              <a:t>Data Source Dictionary is an app built on top of Data Services which allows users to explore all data sources and their privileges in the ecosystem. </a:t>
            </a:r>
          </a:p>
        </p:txBody>
      </p:sp>
      <p:sp>
        <p:nvSpPr>
          <p:cNvPr id="20" name="Text Placeholder 19"/>
          <p:cNvSpPr>
            <a:spLocks noGrp="1"/>
          </p:cNvSpPr>
          <p:nvPr>
            <p:ph type="body" idx="10"/>
          </p:nvPr>
        </p:nvSpPr>
        <p:spPr>
          <a:xfrm>
            <a:off x="2612631" y="5133139"/>
            <a:ext cx="5417278" cy="220806"/>
          </a:xfrm>
          <a:prstGeom prst="rect">
            <a:avLst/>
          </a:prstGeom>
          <a:noFill/>
          <a:ln w="0" cmpd="sng">
            <a:noFill/>
            <a:prstDash val="solid"/>
          </a:ln>
        </p:spPr>
        <p:txBody>
          <a:bodyPr vert="horz" lIns="0" tIns="19796" rIns="0" bIns="0" anchor="t"/>
          <a:lstStyle>
            <a:lvl1pPr marL="0" marR="0" indent="0" algn="l">
              <a:lnSpc>
                <a:spcPts val="1111"/>
              </a:lnSpc>
              <a:spcAft>
                <a:spcPts val="151"/>
              </a:spcAft>
              <a:defRPr/>
            </a:lvl1pPr>
          </a:lstStyle>
          <a:p>
            <a:pPr marL="0" marR="0" indent="0" algn="l">
              <a:lnSpc>
                <a:spcPts val="1400"/>
              </a:lnSpc>
              <a:spcAft>
                <a:spcPts val="190"/>
              </a:spcAft>
            </a:pPr>
            <a:r>
              <a:rPr lang="en-US" sz="1300" b="1" spc="-9">
                <a:solidFill>
                  <a:srgbClr val="000000"/>
                </a:solidFill>
                <a:latin typeface="Calibri" panose="02020603050405020304" pitchFamily="2"/>
              </a:rPr>
              <a:t>Access API documentation: </a:t>
            </a:r>
            <a:r>
              <a:rPr lang="en-US" sz="1300" spc="-9">
                <a:solidFill>
                  <a:srgbClr val="000000"/>
                </a:solidFill>
                <a:latin typeface="Calibri" panose="02020603050405020304" pitchFamily="2"/>
              </a:rPr>
              <a:t>Easily navigate to API documentation from the app. </a:t>
            </a:r>
          </a:p>
        </p:txBody>
      </p:sp>
      <p:sp>
        <p:nvSpPr>
          <p:cNvPr id="21" name="Text Placeholder 20"/>
          <p:cNvSpPr>
            <a:spLocks noGrp="1"/>
          </p:cNvSpPr>
          <p:nvPr>
            <p:ph type="body" idx="10"/>
          </p:nvPr>
        </p:nvSpPr>
        <p:spPr>
          <a:xfrm>
            <a:off x="3815137" y="6197570"/>
            <a:ext cx="4104362" cy="198605"/>
          </a:xfrm>
          <a:prstGeom prst="rect">
            <a:avLst/>
          </a:prstGeom>
          <a:noFill/>
          <a:ln w="0" cmpd="sng">
            <a:noFill/>
            <a:prstDash val="solid"/>
          </a:ln>
        </p:spPr>
        <p:txBody>
          <a:bodyPr vert="horz" lIns="0" tIns="0" rIns="0" bIns="0" anchor="t"/>
          <a:lstStyle>
            <a:lvl1pPr marL="0" marR="0" indent="0" algn="l">
              <a:lnSpc>
                <a:spcPts val="1111"/>
              </a:lnSpc>
              <a:spcAft>
                <a:spcPts val="226"/>
              </a:spcAft>
              <a:tabLst>
                <a:tab pos="3411069" algn="r"/>
              </a:tabLst>
              <a:defRPr/>
            </a:lvl1pPr>
          </a:lstStyle>
          <a:p>
            <a:pPr marL="0" marR="0" indent="0" algn="l">
              <a:lnSpc>
                <a:spcPts val="1400"/>
              </a:lnSpc>
              <a:spcAft>
                <a:spcPts val="285"/>
              </a:spcAft>
              <a:tabLst>
                <a:tab pos="4297680" algn="r"/>
              </a:tabLst>
            </a:pPr>
            <a:r>
              <a:rPr lang="en-US" sz="1100" b="1" spc="0">
                <a:solidFill>
                  <a:srgbClr val="000000"/>
                </a:solidFill>
                <a:latin typeface="Arial" panose="02020603050405020304" pitchFamily="2"/>
              </a:rPr>
              <a:t>UNCLASSIFIED </a:t>
            </a:r>
            <a:r>
              <a:rPr lang="en-US" sz="800" spc="0">
                <a:solidFill>
                  <a:srgbClr val="000000"/>
                </a:solidFill>
                <a:latin typeface="Arial" panose="02020603050405020304" pitchFamily="2"/>
              </a:rPr>
              <a:t>7 </a:t>
            </a:r>
          </a:p>
        </p:txBody>
      </p:sp>
    </p:spTree>
    <p:extLst>
      <p:ext uri="{BB962C8B-B14F-4D97-AF65-F5344CB8AC3E}">
        <p14:creationId xmlns:p14="http://schemas.microsoft.com/office/powerpoint/2010/main" val="3585295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6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44013" y="60004"/>
            <a:ext cx="8496750" cy="253807"/>
          </a:xfrm>
          <a:prstGeom prst="rect">
            <a:avLst/>
          </a:prstGeom>
          <a:noFill/>
          <a:ln w="0" cmpd="sng">
            <a:noFill/>
            <a:prstDash val="solid"/>
          </a:ln>
        </p:spPr>
        <p:txBody>
          <a:bodyPr vert="horz" lIns="0" tIns="12597"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468931" y="313809"/>
            <a:ext cx="7171833" cy="603016"/>
          </a:xfrm>
          <a:prstGeom prst="rect">
            <a:avLst/>
          </a:prstGeom>
          <a:noFill/>
          <a:ln w="0" cmpd="sng">
            <a:noFill/>
            <a:prstDash val="solid"/>
          </a:ln>
        </p:spPr>
        <p:txBody>
          <a:bodyPr vert="horz" lIns="0" tIns="166769" rIns="0" bIns="0" anchor="t"/>
          <a:lstStyle>
            <a:lvl1pPr marL="0" marR="0" indent="0" algn="ctr">
              <a:lnSpc>
                <a:spcPts val="2857"/>
              </a:lnSpc>
              <a:spcAft>
                <a:spcPts val="0"/>
              </a:spcAft>
              <a:defRPr/>
            </a:lvl1pPr>
          </a:lstStyle>
          <a:p>
            <a:pPr marL="0" marR="0" indent="0" algn="ctr">
              <a:lnSpc>
                <a:spcPts val="3600"/>
              </a:lnSpc>
              <a:spcAft>
                <a:spcPts val="0"/>
              </a:spcAft>
            </a:pPr>
            <a:r>
              <a:rPr lang="en-US" sz="3000" b="1" spc="0">
                <a:solidFill>
                  <a:srgbClr val="000000"/>
                </a:solidFill>
                <a:latin typeface="Arial" panose="02020603050405020304" pitchFamily="2"/>
              </a:rPr>
              <a:t>BSVE Multi-Tenant Architecture </a:t>
            </a:r>
          </a:p>
        </p:txBody>
      </p:sp>
      <p:sp>
        <p:nvSpPr>
          <p:cNvPr id="10" name="Text Placeholder 9"/>
          <p:cNvSpPr>
            <a:spLocks noGrp="1"/>
          </p:cNvSpPr>
          <p:nvPr>
            <p:ph type="body" idx="10"/>
          </p:nvPr>
        </p:nvSpPr>
        <p:spPr>
          <a:xfrm>
            <a:off x="2756645" y="3980510"/>
            <a:ext cx="515446" cy="389411"/>
          </a:xfrm>
          <a:prstGeom prst="rect">
            <a:avLst/>
          </a:prstGeom>
          <a:noFill/>
          <a:ln w="0" cmpd="sng">
            <a:noFill/>
            <a:prstDash val="solid"/>
          </a:ln>
        </p:spPr>
        <p:txBody>
          <a:bodyPr vert="horz" lIns="0" tIns="0" rIns="0" bIns="0" anchor="t"/>
          <a:lstStyle>
            <a:lvl1pPr marL="0" marR="0" indent="0" algn="ctr">
              <a:lnSpc>
                <a:spcPts val="873"/>
              </a:lnSpc>
              <a:spcAft>
                <a:spcPts val="0"/>
              </a:spcAft>
              <a:defRPr/>
            </a:lvl1pPr>
          </a:lstStyle>
          <a:p>
            <a:pPr marL="0" marR="0" indent="0" algn="ctr">
              <a:lnSpc>
                <a:spcPts val="1100"/>
              </a:lnSpc>
              <a:spcAft>
                <a:spcPts val="0"/>
              </a:spcAft>
            </a:pPr>
            <a:r>
              <a:rPr lang="en-US" sz="900" b="1" spc="-9">
                <a:solidFill>
                  <a:srgbClr val="FFFFFF"/>
                </a:solidFill>
                <a:latin typeface="Arial" panose="02020603050405020304" pitchFamily="2"/>
              </a:rPr>
              <a:t>DoD </a:t>
            </a:r>
            <a:br/>
            <a:r>
              <a:rPr lang="en-US" sz="900" b="1" spc="-9">
                <a:solidFill>
                  <a:srgbClr val="FFFFFF"/>
                </a:solidFill>
                <a:latin typeface="Arial" panose="02020603050405020304" pitchFamily="2"/>
              </a:rPr>
              <a:t>Tenant </a:t>
            </a:r>
            <a:br/>
            <a:r>
              <a:rPr lang="en-US" sz="900" b="1" spc="-9">
                <a:solidFill>
                  <a:srgbClr val="FFFFFF"/>
                </a:solidFill>
                <a:latin typeface="Arial" panose="02020603050405020304" pitchFamily="2"/>
              </a:rPr>
              <a:t>Dataset(s) </a:t>
            </a:r>
          </a:p>
        </p:txBody>
      </p:sp>
      <p:sp>
        <p:nvSpPr>
          <p:cNvPr id="11" name="Text Placeholder 10"/>
          <p:cNvSpPr>
            <a:spLocks noGrp="1"/>
          </p:cNvSpPr>
          <p:nvPr>
            <p:ph type="body" idx="10"/>
          </p:nvPr>
        </p:nvSpPr>
        <p:spPr>
          <a:xfrm>
            <a:off x="2894655" y="2188862"/>
            <a:ext cx="4412790" cy="124203"/>
          </a:xfrm>
          <a:prstGeom prst="rect">
            <a:avLst/>
          </a:prstGeom>
          <a:noFill/>
          <a:ln w="0" cmpd="sng">
            <a:noFill/>
            <a:prstDash val="solid"/>
          </a:ln>
        </p:spPr>
        <p:txBody>
          <a:bodyPr vert="horz" lIns="0" tIns="0" rIns="0" bIns="0" anchor="t"/>
          <a:lstStyle>
            <a:lvl1pPr marL="0" marR="0" indent="0" algn="l">
              <a:lnSpc>
                <a:spcPts val="794"/>
              </a:lnSpc>
              <a:spcAft>
                <a:spcPts val="0"/>
              </a:spcAft>
              <a:tabLst>
                <a:tab pos="1088639" algn="l"/>
                <a:tab pos="2177278" algn="l"/>
                <a:tab pos="3701372" algn="r"/>
              </a:tabLst>
              <a:defRPr/>
            </a:lvl1pPr>
          </a:lstStyle>
          <a:p>
            <a:pPr marL="0" marR="0" indent="0" algn="l">
              <a:lnSpc>
                <a:spcPts val="1000"/>
              </a:lnSpc>
              <a:spcAft>
                <a:spcPts val="0"/>
              </a:spcAft>
              <a:tabLst>
                <a:tab pos="1371600" algn="l"/>
                <a:tab pos="2743200" algn="l"/>
                <a:tab pos="4663440" algn="r"/>
              </a:tabLst>
            </a:pPr>
            <a:r>
              <a:rPr lang="en-US" sz="900" b="1" spc="0">
                <a:solidFill>
                  <a:srgbClr val="000000"/>
                </a:solidFill>
                <a:latin typeface="Arial" panose="02020603050405020304" pitchFamily="2"/>
              </a:rPr>
              <a:t>DoD Users DHS Users CBR Users USG Users </a:t>
            </a:r>
          </a:p>
        </p:txBody>
      </p:sp>
      <p:sp>
        <p:nvSpPr>
          <p:cNvPr id="12" name="Text Placeholder 11"/>
          <p:cNvSpPr>
            <a:spLocks noGrp="1"/>
          </p:cNvSpPr>
          <p:nvPr>
            <p:ph type="body" idx="10"/>
          </p:nvPr>
        </p:nvSpPr>
        <p:spPr>
          <a:xfrm>
            <a:off x="4083960" y="3975109"/>
            <a:ext cx="516046" cy="388811"/>
          </a:xfrm>
          <a:prstGeom prst="rect">
            <a:avLst/>
          </a:prstGeom>
          <a:noFill/>
          <a:ln w="0" cmpd="sng">
            <a:noFill/>
            <a:prstDash val="solid"/>
          </a:ln>
        </p:spPr>
        <p:txBody>
          <a:bodyPr vert="horz" lIns="0" tIns="0" rIns="0" bIns="0" anchor="t"/>
          <a:lstStyle>
            <a:lvl1pPr marL="0" marR="0" indent="0" algn="ctr">
              <a:lnSpc>
                <a:spcPts val="873"/>
              </a:lnSpc>
              <a:spcAft>
                <a:spcPts val="0"/>
              </a:spcAft>
              <a:defRPr/>
            </a:lvl1pPr>
          </a:lstStyle>
          <a:p>
            <a:pPr marL="0" marR="0" indent="0" algn="ctr">
              <a:lnSpc>
                <a:spcPts val="1100"/>
              </a:lnSpc>
              <a:spcAft>
                <a:spcPts val="0"/>
              </a:spcAft>
            </a:pPr>
            <a:r>
              <a:rPr lang="en-US" sz="900" b="1" spc="-9">
                <a:solidFill>
                  <a:srgbClr val="FFFFFF"/>
                </a:solidFill>
                <a:latin typeface="Arial" panose="02020603050405020304" pitchFamily="2"/>
              </a:rPr>
              <a:t>DHS </a:t>
            </a:r>
            <a:br/>
            <a:r>
              <a:rPr lang="en-US" sz="900" b="1" spc="-9">
                <a:solidFill>
                  <a:srgbClr val="FFFFFF"/>
                </a:solidFill>
                <a:latin typeface="Arial" panose="02020603050405020304" pitchFamily="2"/>
              </a:rPr>
              <a:t>Tenant </a:t>
            </a:r>
            <a:br/>
            <a:r>
              <a:rPr lang="en-US" sz="900" b="1" spc="-9">
                <a:solidFill>
                  <a:srgbClr val="FFFFFF"/>
                </a:solidFill>
                <a:latin typeface="Arial" panose="02020603050405020304" pitchFamily="2"/>
              </a:rPr>
              <a:t>Dataset(s) </a:t>
            </a:r>
          </a:p>
        </p:txBody>
      </p:sp>
      <p:sp>
        <p:nvSpPr>
          <p:cNvPr id="13" name="Text Placeholder 12"/>
          <p:cNvSpPr>
            <a:spLocks noGrp="1"/>
          </p:cNvSpPr>
          <p:nvPr>
            <p:ph type="body" idx="10"/>
          </p:nvPr>
        </p:nvSpPr>
        <p:spPr>
          <a:xfrm>
            <a:off x="4326384" y="4804332"/>
            <a:ext cx="1883566" cy="259807"/>
          </a:xfrm>
          <a:prstGeom prst="rect">
            <a:avLst/>
          </a:prstGeom>
          <a:noFill/>
          <a:ln w="0" cmpd="sng">
            <a:noFill/>
            <a:prstDash val="solid"/>
          </a:ln>
        </p:spPr>
        <p:txBody>
          <a:bodyPr vert="horz" lIns="0" tIns="0" rIns="0" bIns="0" anchor="t"/>
          <a:lstStyle>
            <a:lvl1pPr marL="0" marR="0" indent="0" algn="l">
              <a:lnSpc>
                <a:spcPts val="873"/>
              </a:lnSpc>
              <a:spcAft>
                <a:spcPts val="0"/>
              </a:spcAft>
              <a:defRPr/>
            </a:lvl1pPr>
          </a:lstStyle>
          <a:p>
            <a:pPr marL="0" marR="0" indent="0" algn="l">
              <a:lnSpc>
                <a:spcPts val="1100"/>
              </a:lnSpc>
              <a:spcAft>
                <a:spcPts val="0"/>
              </a:spcAft>
            </a:pPr>
            <a:r>
              <a:rPr lang="en-US" sz="900" b="1" spc="-9">
                <a:solidFill>
                  <a:srgbClr val="FFFFFF"/>
                </a:solidFill>
                <a:latin typeface="Arial" panose="02020603050405020304" pitchFamily="2"/>
              </a:rPr>
              <a:t>Common or Shared Data Sources (social media, RSS, news feeds, etc.) </a:t>
            </a:r>
          </a:p>
        </p:txBody>
      </p:sp>
      <p:sp>
        <p:nvSpPr>
          <p:cNvPr id="14" name="Text Placeholder 13"/>
          <p:cNvSpPr>
            <a:spLocks noGrp="1"/>
          </p:cNvSpPr>
          <p:nvPr>
            <p:ph type="body" idx="10"/>
          </p:nvPr>
        </p:nvSpPr>
        <p:spPr>
          <a:xfrm>
            <a:off x="5389077" y="3980510"/>
            <a:ext cx="515446" cy="389411"/>
          </a:xfrm>
          <a:prstGeom prst="rect">
            <a:avLst/>
          </a:prstGeom>
          <a:noFill/>
          <a:ln w="0" cmpd="sng">
            <a:noFill/>
            <a:prstDash val="solid"/>
          </a:ln>
        </p:spPr>
        <p:txBody>
          <a:bodyPr vert="horz" lIns="0" tIns="0" rIns="0" bIns="0" anchor="t"/>
          <a:lstStyle>
            <a:lvl1pPr marL="0" marR="0" indent="0" algn="ctr">
              <a:lnSpc>
                <a:spcPts val="873"/>
              </a:lnSpc>
              <a:spcAft>
                <a:spcPts val="0"/>
              </a:spcAft>
              <a:defRPr/>
            </a:lvl1pPr>
          </a:lstStyle>
          <a:p>
            <a:pPr marL="0" marR="0" indent="0" algn="ctr">
              <a:lnSpc>
                <a:spcPts val="1100"/>
              </a:lnSpc>
              <a:spcAft>
                <a:spcPts val="0"/>
              </a:spcAft>
            </a:pPr>
            <a:r>
              <a:rPr lang="en-US" sz="900" b="1" spc="-9">
                <a:solidFill>
                  <a:srgbClr val="FFFFFF"/>
                </a:solidFill>
                <a:latin typeface="Arial" panose="02020603050405020304" pitchFamily="2"/>
              </a:rPr>
              <a:t>CBR </a:t>
            </a:r>
            <a:br/>
            <a:r>
              <a:rPr lang="en-US" sz="900" b="1" spc="-9">
                <a:solidFill>
                  <a:srgbClr val="FFFFFF"/>
                </a:solidFill>
                <a:latin typeface="Arial" panose="02020603050405020304" pitchFamily="2"/>
              </a:rPr>
              <a:t>Tenant </a:t>
            </a:r>
            <a:br/>
            <a:r>
              <a:rPr lang="en-US" sz="900" b="1" spc="-9">
                <a:solidFill>
                  <a:srgbClr val="FFFFFF"/>
                </a:solidFill>
                <a:latin typeface="Arial" panose="02020603050405020304" pitchFamily="2"/>
              </a:rPr>
              <a:t>Dataset(s) </a:t>
            </a:r>
          </a:p>
        </p:txBody>
      </p:sp>
      <p:sp>
        <p:nvSpPr>
          <p:cNvPr id="15" name="Text Placeholder 14"/>
          <p:cNvSpPr>
            <a:spLocks noGrp="1"/>
          </p:cNvSpPr>
          <p:nvPr>
            <p:ph type="body" idx="10"/>
          </p:nvPr>
        </p:nvSpPr>
        <p:spPr>
          <a:xfrm>
            <a:off x="6653388" y="3980510"/>
            <a:ext cx="515446" cy="389411"/>
          </a:xfrm>
          <a:prstGeom prst="rect">
            <a:avLst/>
          </a:prstGeom>
          <a:noFill/>
          <a:ln w="0" cmpd="sng">
            <a:noFill/>
            <a:prstDash val="solid"/>
          </a:ln>
        </p:spPr>
        <p:txBody>
          <a:bodyPr vert="horz" lIns="0" tIns="0" rIns="0" bIns="0" anchor="t"/>
          <a:lstStyle>
            <a:lvl1pPr marL="0" marR="0" indent="0" algn="ctr">
              <a:lnSpc>
                <a:spcPts val="873"/>
              </a:lnSpc>
              <a:spcAft>
                <a:spcPts val="0"/>
              </a:spcAft>
              <a:defRPr/>
            </a:lvl1pPr>
          </a:lstStyle>
          <a:p>
            <a:pPr marL="0" marR="0" indent="0" algn="ctr">
              <a:lnSpc>
                <a:spcPts val="1100"/>
              </a:lnSpc>
              <a:spcAft>
                <a:spcPts val="0"/>
              </a:spcAft>
            </a:pPr>
            <a:r>
              <a:rPr lang="en-US" sz="900" b="1" spc="-9">
                <a:solidFill>
                  <a:srgbClr val="FFFFFF"/>
                </a:solidFill>
                <a:latin typeface="Arial" panose="02020603050405020304" pitchFamily="2"/>
              </a:rPr>
              <a:t>USG </a:t>
            </a:r>
            <a:br/>
            <a:r>
              <a:rPr lang="en-US" sz="900" b="1" spc="-9">
                <a:solidFill>
                  <a:srgbClr val="FFFFFF"/>
                </a:solidFill>
                <a:latin typeface="Arial" panose="02020603050405020304" pitchFamily="2"/>
              </a:rPr>
              <a:t>Tenant </a:t>
            </a:r>
            <a:br/>
            <a:r>
              <a:rPr lang="en-US" sz="900" b="1" spc="-9">
                <a:solidFill>
                  <a:srgbClr val="FFFFFF"/>
                </a:solidFill>
                <a:latin typeface="Arial" panose="02020603050405020304" pitchFamily="2"/>
              </a:rPr>
              <a:t>Dataset(s) </a:t>
            </a:r>
          </a:p>
        </p:txBody>
      </p:sp>
      <p:sp>
        <p:nvSpPr>
          <p:cNvPr id="16" name="Text Placeholder 15"/>
          <p:cNvSpPr>
            <a:spLocks noGrp="1"/>
          </p:cNvSpPr>
          <p:nvPr>
            <p:ph type="body" idx="10"/>
          </p:nvPr>
        </p:nvSpPr>
        <p:spPr>
          <a:xfrm>
            <a:off x="224422" y="1609844"/>
            <a:ext cx="1711351" cy="4386718"/>
          </a:xfrm>
          <a:prstGeom prst="rect">
            <a:avLst/>
          </a:prstGeom>
          <a:noFill/>
          <a:ln w="0" cmpd="sng">
            <a:noFill/>
            <a:prstDash val="solid"/>
          </a:ln>
        </p:spPr>
        <p:txBody>
          <a:bodyPr vert="horz" lIns="0" tIns="489509" rIns="0" bIns="0" anchor="t"/>
          <a:lstStyle>
            <a:lvl1pPr marL="181440" marR="0" indent="181440" algn="l">
              <a:lnSpc>
                <a:spcPts val="1587"/>
              </a:lnSpc>
              <a:spcBef>
                <a:spcPts val="306"/>
              </a:spcBef>
              <a:spcAft>
                <a:spcPts val="7866"/>
              </a:spcAft>
              <a:buFont typeface="Symbol"/>
              <a:buChar char="·"/>
              <a:defRPr/>
            </a:lvl1pPr>
          </a:lstStyle>
          <a:p>
            <a:pPr marL="228600" marR="0" indent="228600" algn="l">
              <a:lnSpc>
                <a:spcPts val="2000"/>
              </a:lnSpc>
              <a:spcAft>
                <a:spcPts val="0"/>
              </a:spcAft>
              <a:buFont typeface="Symbol"/>
              <a:buChar char="·"/>
            </a:pPr>
            <a:r>
              <a:rPr lang="en-US" sz="1600" spc="0">
                <a:solidFill>
                  <a:srgbClr val="163862"/>
                </a:solidFill>
                <a:latin typeface="Arial" panose="02020603050405020304" pitchFamily="2"/>
              </a:rPr>
              <a:t>BSVE supports secure Multi-Tenant Architecture </a:t>
            </a:r>
          </a:p>
          <a:p>
            <a:pPr marL="228600" marR="0" indent="228600" algn="l">
              <a:lnSpc>
                <a:spcPts val="2000"/>
              </a:lnSpc>
              <a:spcBef>
                <a:spcPts val="395"/>
              </a:spcBef>
              <a:spcAft>
                <a:spcPts val="0"/>
              </a:spcAft>
              <a:buFont typeface="Symbol"/>
              <a:buChar char="·"/>
            </a:pPr>
            <a:r>
              <a:rPr lang="en-US" sz="1600" spc="0">
                <a:solidFill>
                  <a:srgbClr val="163862"/>
                </a:solidFill>
                <a:latin typeface="Arial" panose="02020603050405020304" pitchFamily="2"/>
              </a:rPr>
              <a:t>Tenant Data can be private or shared </a:t>
            </a:r>
          </a:p>
          <a:p>
            <a:pPr marL="228600" marR="0" indent="228600" algn="l">
              <a:lnSpc>
                <a:spcPts val="2000"/>
              </a:lnSpc>
              <a:spcBef>
                <a:spcPts val="385"/>
              </a:spcBef>
              <a:spcAft>
                <a:spcPts val="9910"/>
              </a:spcAft>
              <a:buFont typeface="Symbol"/>
              <a:buChar char="·"/>
            </a:pPr>
            <a:r>
              <a:rPr lang="en-US" sz="1600" spc="0">
                <a:solidFill>
                  <a:srgbClr val="163862"/>
                </a:solidFill>
                <a:latin typeface="Arial" panose="02020603050405020304" pitchFamily="2"/>
              </a:rPr>
              <a:t>Within a Tenant, users have role based access capabilities </a:t>
            </a:r>
          </a:p>
        </p:txBody>
      </p:sp>
      <p:sp>
        <p:nvSpPr>
          <p:cNvPr id="19" name="Text Placeholder 18"/>
          <p:cNvSpPr>
            <a:spLocks noGrp="1"/>
          </p:cNvSpPr>
          <p:nvPr>
            <p:ph type="body" idx="10"/>
          </p:nvPr>
        </p:nvSpPr>
        <p:spPr>
          <a:xfrm>
            <a:off x="1" y="6197570"/>
            <a:ext cx="8640763" cy="198605"/>
          </a:xfrm>
          <a:prstGeom prst="rect">
            <a:avLst/>
          </a:prstGeom>
          <a:noFill/>
          <a:ln w="0" cmpd="sng">
            <a:noFill/>
            <a:prstDash val="solid"/>
          </a:ln>
        </p:spPr>
        <p:txBody>
          <a:bodyPr vert="horz" lIns="0" tIns="2999" rIns="0" bIns="0" anchor="t"/>
          <a:lstStyle>
            <a:lvl1pPr marL="3193341" marR="0" indent="0" algn="l">
              <a:lnSpc>
                <a:spcPts val="1111"/>
              </a:lnSpc>
              <a:spcAft>
                <a:spcPts val="190"/>
              </a:spcAft>
              <a:tabLst>
                <a:tab pos="6531834" algn="l"/>
              </a:tabLst>
              <a:defRPr/>
            </a:lvl1pPr>
          </a:lstStyle>
          <a:p>
            <a:pPr marL="4023360" marR="0" indent="0" algn="l">
              <a:lnSpc>
                <a:spcPts val="1400"/>
              </a:lnSpc>
              <a:spcAft>
                <a:spcPts val="240"/>
              </a:spcAft>
              <a:tabLst>
                <a:tab pos="8229600" algn="l"/>
              </a:tabLst>
            </a:pPr>
            <a:r>
              <a:rPr lang="en-US" sz="1100" b="1" spc="-5">
                <a:solidFill>
                  <a:srgbClr val="000000"/>
                </a:solidFill>
                <a:latin typeface="Arial" panose="02020603050405020304" pitchFamily="2"/>
              </a:rPr>
              <a:t>UNCLASSIFIED </a:t>
            </a:r>
            <a:r>
              <a:rPr lang="en-US" sz="800" spc="-5">
                <a:solidFill>
                  <a:srgbClr val="000000"/>
                </a:solidFill>
                <a:latin typeface="Arial" panose="02020603050405020304" pitchFamily="2"/>
              </a:rPr>
              <a:t>8 </a:t>
            </a:r>
          </a:p>
        </p:txBody>
      </p:sp>
    </p:spTree>
    <p:extLst>
      <p:ext uri="{BB962C8B-B14F-4D97-AF65-F5344CB8AC3E}">
        <p14:creationId xmlns:p14="http://schemas.microsoft.com/office/powerpoint/2010/main" val="2809793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7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7740" y="71402"/>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38746" y="519014"/>
            <a:ext cx="5743107" cy="438012"/>
          </a:xfrm>
          <a:prstGeom prst="rect">
            <a:avLst/>
          </a:prstGeom>
          <a:noFill/>
          <a:ln w="0" cmpd="sng">
            <a:noFill/>
            <a:prstDash val="solid"/>
          </a:ln>
        </p:spPr>
        <p:txBody>
          <a:bodyPr vert="horz" lIns="0" tIns="0" rIns="0" bIns="0" anchor="t"/>
          <a:lstStyle>
            <a:lvl1pPr marL="0" marR="0" indent="0" algn="l">
              <a:lnSpc>
                <a:spcPts val="2857"/>
              </a:lnSpc>
              <a:spcAft>
                <a:spcPts val="0"/>
              </a:spcAft>
              <a:defRPr/>
            </a:lvl1pPr>
          </a:lstStyle>
          <a:p>
            <a:pPr marL="0" marR="0" indent="0" algn="l">
              <a:lnSpc>
                <a:spcPts val="3600"/>
              </a:lnSpc>
              <a:spcAft>
                <a:spcPts val="0"/>
              </a:spcAft>
            </a:pPr>
            <a:r>
              <a:rPr lang="en-US" sz="3000" b="1" spc="-9">
                <a:solidFill>
                  <a:srgbClr val="000000"/>
                </a:solidFill>
                <a:latin typeface="Arial" panose="02020603050405020304" pitchFamily="2"/>
              </a:rPr>
              <a:t>Ecosystem Partners/SDK Users </a:t>
            </a:r>
          </a:p>
        </p:txBody>
      </p:sp>
      <p:sp>
        <p:nvSpPr>
          <p:cNvPr id="6" name="Text Placeholder 5"/>
          <p:cNvSpPr>
            <a:spLocks noGrp="1"/>
          </p:cNvSpPr>
          <p:nvPr>
            <p:ph type="body" idx="10"/>
          </p:nvPr>
        </p:nvSpPr>
        <p:spPr>
          <a:xfrm>
            <a:off x="2834053" y="3057685"/>
            <a:ext cx="3027267" cy="556215"/>
          </a:xfrm>
          <a:prstGeom prst="rect">
            <a:avLst/>
          </a:prstGeom>
          <a:noFill/>
          <a:ln w="0" cmpd="sng">
            <a:noFill/>
            <a:prstDash val="solid"/>
          </a:ln>
        </p:spPr>
        <p:txBody>
          <a:bodyPr vert="horz" lIns="0" tIns="0" rIns="0" bIns="0" anchor="t"/>
          <a:lstStyle>
            <a:lvl1pPr marL="0" marR="0" indent="0" algn="ctr">
              <a:lnSpc>
                <a:spcPts val="1826"/>
              </a:lnSpc>
              <a:spcBef>
                <a:spcPts val="0"/>
              </a:spcBef>
              <a:spcAft>
                <a:spcPts val="0"/>
              </a:spcAft>
              <a:defRPr/>
            </a:lvl1pPr>
          </a:lstStyle>
          <a:p>
            <a:pPr marL="0" marR="0" indent="0" algn="ctr">
              <a:lnSpc>
                <a:spcPts val="2300"/>
              </a:lnSpc>
              <a:spcAft>
                <a:spcPts val="0"/>
              </a:spcAft>
            </a:pPr>
            <a:r>
              <a:rPr lang="en-US" sz="1900" spc="-47">
                <a:solidFill>
                  <a:srgbClr val="38383D"/>
                </a:solidFill>
                <a:latin typeface="Arial" panose="02020603050405020304" pitchFamily="2"/>
              </a:rPr>
              <a:t>46 Analytic Apps in the App </a:t>
            </a:r>
          </a:p>
          <a:p>
            <a:pPr marL="0" marR="0" indent="0" algn="ctr">
              <a:lnSpc>
                <a:spcPts val="2300"/>
              </a:lnSpc>
              <a:spcBef>
                <a:spcPts val="0"/>
              </a:spcBef>
              <a:spcAft>
                <a:spcPts val="0"/>
              </a:spcAft>
            </a:pPr>
            <a:r>
              <a:rPr lang="en-US" sz="1900" spc="-28">
                <a:solidFill>
                  <a:srgbClr val="38383D"/>
                </a:solidFill>
                <a:latin typeface="Arial" panose="02020603050405020304" pitchFamily="2"/>
              </a:rPr>
              <a:t>Store </a:t>
            </a:r>
          </a:p>
        </p:txBody>
      </p:sp>
      <p:sp>
        <p:nvSpPr>
          <p:cNvPr id="7" name="Text Placeholder 6"/>
          <p:cNvSpPr>
            <a:spLocks noGrp="1"/>
          </p:cNvSpPr>
          <p:nvPr>
            <p:ph type="body" idx="10"/>
          </p:nvPr>
        </p:nvSpPr>
        <p:spPr>
          <a:xfrm>
            <a:off x="3827740"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76089" y="6261169"/>
            <a:ext cx="124811" cy="117603"/>
          </a:xfrm>
          <a:prstGeom prst="rect">
            <a:avLst/>
          </a:prstGeom>
          <a:noFill/>
          <a:ln w="0" cmpd="sng">
            <a:noFill/>
            <a:prstDash val="solid"/>
          </a:ln>
        </p:spPr>
        <p:txBody>
          <a:bodyPr vert="horz" lIns="0" tIns="4799" rIns="0" bIns="0" anchor="t"/>
          <a:lstStyle>
            <a:lvl1pPr marL="0" marR="0" indent="0" algn="l">
              <a:lnSpc>
                <a:spcPts val="714"/>
              </a:lnSpc>
              <a:spcAft>
                <a:spcPts val="0"/>
              </a:spcAft>
              <a:defRPr/>
            </a:lvl1pPr>
          </a:lstStyle>
          <a:p>
            <a:pPr marL="0" marR="0" indent="0" algn="l">
              <a:lnSpc>
                <a:spcPts val="900"/>
              </a:lnSpc>
              <a:spcAft>
                <a:spcPts val="0"/>
              </a:spcAft>
            </a:pPr>
            <a:r>
              <a:rPr lang="en-US" sz="800" spc="0">
                <a:solidFill>
                  <a:srgbClr val="000000"/>
                </a:solidFill>
                <a:latin typeface="Arial" panose="02020603050405020304" pitchFamily="2"/>
              </a:rPr>
              <a:t>9 </a:t>
            </a:r>
          </a:p>
        </p:txBody>
      </p:sp>
    </p:spTree>
    <p:extLst>
      <p:ext uri="{BB962C8B-B14F-4D97-AF65-F5344CB8AC3E}">
        <p14:creationId xmlns:p14="http://schemas.microsoft.com/office/powerpoint/2010/main" val="37942838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8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48001"/>
            <a:ext cx="8628762" cy="256807"/>
          </a:xfrm>
          <a:prstGeom prst="rect">
            <a:avLst/>
          </a:prstGeom>
          <a:noFill/>
          <a:ln w="0" cmpd="sng">
            <a:noFill/>
            <a:prstDash val="solid"/>
          </a:ln>
        </p:spPr>
        <p:txBody>
          <a:bodyPr vert="horz" lIns="0" tIns="25195" rIns="0" bIns="0" anchor="t"/>
          <a:lstStyle>
            <a:lvl1pPr marL="0" marR="0" indent="0" algn="ctr">
              <a:lnSpc>
                <a:spcPts val="1111"/>
              </a:lnSpc>
              <a:spcAft>
                <a:spcPts val="393"/>
              </a:spcAft>
              <a:defRPr/>
            </a:lvl1pPr>
          </a:lstStyle>
          <a:p>
            <a:pPr marL="0" marR="0" indent="0" algn="ctr">
              <a:lnSpc>
                <a:spcPts val="1400"/>
              </a:lnSpc>
              <a:spcAft>
                <a:spcPts val="495"/>
              </a:spcAft>
            </a:pPr>
            <a:r>
              <a:rPr lang="en-US" sz="1300" spc="-71">
                <a:solidFill>
                  <a:srgbClr val="000000"/>
                </a:solidFill>
                <a:latin typeface="Arial" panose="02020603050405020304" pitchFamily="2"/>
              </a:rPr>
              <a:t>UNCLASSIFIED </a:t>
            </a:r>
          </a:p>
        </p:txBody>
      </p:sp>
      <p:sp>
        <p:nvSpPr>
          <p:cNvPr id="3" name="Text Placeholder 2"/>
          <p:cNvSpPr>
            <a:spLocks noGrp="1"/>
          </p:cNvSpPr>
          <p:nvPr>
            <p:ph type="body" idx="10"/>
          </p:nvPr>
        </p:nvSpPr>
        <p:spPr>
          <a:xfrm>
            <a:off x="3824738" y="6276772"/>
            <a:ext cx="4053358" cy="115803"/>
          </a:xfrm>
          <a:prstGeom prst="rect">
            <a:avLst/>
          </a:prstGeom>
          <a:noFill/>
          <a:ln w="0" cmpd="sng">
            <a:noFill/>
            <a:prstDash val="solid"/>
          </a:ln>
        </p:spPr>
        <p:txBody>
          <a:bodyPr vert="horz" lIns="0" tIns="0" rIns="0" bIns="0" anchor="t"/>
          <a:lstStyle>
            <a:lvl1pPr marL="0" marR="0" indent="0" algn="l">
              <a:lnSpc>
                <a:spcPts val="1111"/>
              </a:lnSpc>
              <a:spcAft>
                <a:spcPts val="127"/>
              </a:spcAft>
              <a:tabLst>
                <a:tab pos="3411069" algn="r"/>
              </a:tabLst>
              <a:defRPr/>
            </a:lvl1pPr>
          </a:lstStyle>
          <a:p>
            <a:pPr marL="0" marR="0" indent="0" algn="l">
              <a:lnSpc>
                <a:spcPts val="1400"/>
              </a:lnSpc>
              <a:spcAft>
                <a:spcPts val="160"/>
              </a:spcAft>
              <a:tabLst>
                <a:tab pos="4297680" algn="r"/>
              </a:tabLst>
            </a:pPr>
            <a:r>
              <a:rPr lang="en-US" sz="1300" spc="0">
                <a:solidFill>
                  <a:srgbClr val="000000"/>
                </a:solidFill>
                <a:latin typeface="Arial" panose="02020603050405020304" pitchFamily="2"/>
              </a:rPr>
              <a:t>UNCLASSIFIED </a:t>
            </a:r>
            <a:r>
              <a:rPr lang="en-US" sz="900" spc="0">
                <a:solidFill>
                  <a:srgbClr val="000000"/>
                </a:solidFill>
                <a:latin typeface="Arial" panose="02020603050405020304" pitchFamily="2"/>
              </a:rPr>
              <a:t>10 </a:t>
            </a:r>
          </a:p>
        </p:txBody>
      </p:sp>
      <p:sp>
        <p:nvSpPr>
          <p:cNvPr id="6" name="Text Placeholder 5"/>
          <p:cNvSpPr>
            <a:spLocks noGrp="1"/>
          </p:cNvSpPr>
          <p:nvPr>
            <p:ph type="body" idx="10"/>
          </p:nvPr>
        </p:nvSpPr>
        <p:spPr>
          <a:xfrm>
            <a:off x="1613545" y="385211"/>
            <a:ext cx="1169503" cy="462612"/>
          </a:xfrm>
          <a:prstGeom prst="rect">
            <a:avLst/>
          </a:prstGeom>
          <a:noFill/>
          <a:ln w="0" cmpd="sng">
            <a:noFill/>
            <a:prstDash val="solid"/>
          </a:ln>
        </p:spPr>
        <p:txBody>
          <a:bodyPr vert="horz" lIns="0" tIns="13197" rIns="0" bIns="0" anchor="t"/>
          <a:lstStyle>
            <a:lvl1pPr marL="0" marR="0" indent="0" algn="l">
              <a:lnSpc>
                <a:spcPts val="2937"/>
              </a:lnSpc>
              <a:spcAft>
                <a:spcPts val="0"/>
              </a:spcAft>
              <a:defRPr/>
            </a:lvl1pPr>
          </a:lstStyle>
          <a:p>
            <a:pPr marL="0" marR="0" indent="0" algn="l">
              <a:lnSpc>
                <a:spcPts val="3700"/>
              </a:lnSpc>
              <a:spcAft>
                <a:spcPts val="0"/>
              </a:spcAft>
            </a:pPr>
            <a:r>
              <a:rPr lang="en-US" sz="3200" spc="-161">
                <a:solidFill>
                  <a:srgbClr val="000000"/>
                </a:solidFill>
                <a:latin typeface="Arial" panose="02020603050405020304" pitchFamily="2"/>
              </a:rPr>
              <a:t>Detect </a:t>
            </a:r>
          </a:p>
        </p:txBody>
      </p:sp>
    </p:spTree>
    <p:extLst>
      <p:ext uri="{BB962C8B-B14F-4D97-AF65-F5344CB8AC3E}">
        <p14:creationId xmlns:p14="http://schemas.microsoft.com/office/powerpoint/2010/main" val="1261803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9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7740" y="71402"/>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618945" y="409811"/>
            <a:ext cx="3723929" cy="438012"/>
          </a:xfrm>
          <a:prstGeom prst="rect">
            <a:avLst/>
          </a:prstGeom>
          <a:noFill/>
          <a:ln w="0" cmpd="sng">
            <a:noFill/>
            <a:prstDash val="solid"/>
          </a:ln>
        </p:spPr>
        <p:txBody>
          <a:bodyPr vert="horz" lIns="0" tIns="0" rIns="0" bIns="0" anchor="t"/>
          <a:lstStyle>
            <a:lvl1pPr marL="0" marR="0" indent="0" algn="l">
              <a:lnSpc>
                <a:spcPts val="2857"/>
              </a:lnSpc>
              <a:spcAft>
                <a:spcPts val="20"/>
              </a:spcAft>
              <a:defRPr/>
            </a:lvl1pPr>
          </a:lstStyle>
          <a:p>
            <a:pPr marL="0" marR="0" indent="0" algn="l">
              <a:lnSpc>
                <a:spcPts val="3600"/>
              </a:lnSpc>
              <a:spcAft>
                <a:spcPts val="25"/>
              </a:spcAft>
            </a:pPr>
            <a:r>
              <a:rPr lang="en-US" sz="3000" spc="-52">
                <a:solidFill>
                  <a:srgbClr val="000000"/>
                </a:solidFill>
                <a:latin typeface="Arial" panose="02020603050405020304" pitchFamily="2"/>
              </a:rPr>
              <a:t>Disease Signals App </a:t>
            </a:r>
          </a:p>
        </p:txBody>
      </p:sp>
      <p:sp>
        <p:nvSpPr>
          <p:cNvPr id="7" name="Text Placeholder 6"/>
          <p:cNvSpPr>
            <a:spLocks noGrp="1"/>
          </p:cNvSpPr>
          <p:nvPr>
            <p:ph type="body" idx="10"/>
          </p:nvPr>
        </p:nvSpPr>
        <p:spPr>
          <a:xfrm>
            <a:off x="193219" y="1336236"/>
            <a:ext cx="2349807" cy="436212"/>
          </a:xfrm>
          <a:prstGeom prst="rect">
            <a:avLst/>
          </a:prstGeom>
          <a:noFill/>
          <a:ln w="0" cmpd="sng">
            <a:noFill/>
            <a:prstDash val="solid"/>
          </a:ln>
        </p:spPr>
        <p:txBody>
          <a:bodyPr vert="horz" lIns="0" tIns="44392" rIns="0" bIns="0" anchor="t"/>
          <a:lstStyle>
            <a:lvl1pPr marL="0" marR="0" indent="254016" algn="l">
              <a:lnSpc>
                <a:spcPts val="2619"/>
              </a:lnSpc>
              <a:spcAft>
                <a:spcPts val="0"/>
              </a:spcAft>
              <a:buFont typeface="Symbol"/>
              <a:buChar char="·"/>
              <a:defRPr/>
            </a:lvl1pPr>
          </a:lstStyle>
          <a:p>
            <a:pPr marL="0" marR="0" indent="320040" algn="l">
              <a:lnSpc>
                <a:spcPts val="3300"/>
              </a:lnSpc>
              <a:spcAft>
                <a:spcPts val="0"/>
              </a:spcAft>
              <a:buFont typeface="Symbol"/>
              <a:buChar char="·"/>
            </a:pPr>
            <a:r>
              <a:rPr lang="en-US" sz="2000" spc="-9">
                <a:solidFill>
                  <a:srgbClr val="041D60"/>
                </a:solidFill>
                <a:latin typeface="Arial" panose="02020603050405020304" pitchFamily="2"/>
              </a:rPr>
              <a:t>Streamlined User </a:t>
            </a:r>
          </a:p>
        </p:txBody>
      </p:sp>
      <p:sp>
        <p:nvSpPr>
          <p:cNvPr id="8" name="Text Placeholder 7"/>
          <p:cNvSpPr>
            <a:spLocks noGrp="1"/>
          </p:cNvSpPr>
          <p:nvPr>
            <p:ph type="body" idx="10"/>
          </p:nvPr>
        </p:nvSpPr>
        <p:spPr>
          <a:xfrm>
            <a:off x="518446" y="1772450"/>
            <a:ext cx="999688" cy="262207"/>
          </a:xfrm>
          <a:prstGeom prst="rect">
            <a:avLst/>
          </a:prstGeom>
          <a:noFill/>
          <a:ln w="0" cmpd="sng">
            <a:noFill/>
            <a:prstDash val="solid"/>
          </a:ln>
        </p:spPr>
        <p:txBody>
          <a:bodyPr vert="horz" lIns="0" tIns="0" rIns="0" bIns="0" anchor="t"/>
          <a:lstStyle>
            <a:lvl1pPr marL="0" marR="0" indent="0" algn="l">
              <a:lnSpc>
                <a:spcPts val="1746"/>
              </a:lnSpc>
              <a:spcAft>
                <a:spcPts val="0"/>
              </a:spcAft>
              <a:defRPr/>
            </a:lvl1pPr>
          </a:lstStyle>
          <a:p>
            <a:pPr marL="0" marR="0" indent="0" algn="l">
              <a:lnSpc>
                <a:spcPts val="2200"/>
              </a:lnSpc>
              <a:spcAft>
                <a:spcPts val="0"/>
              </a:spcAft>
            </a:pPr>
            <a:r>
              <a:rPr lang="en-US" sz="2000" spc="-71">
                <a:solidFill>
                  <a:srgbClr val="041D60"/>
                </a:solidFill>
                <a:latin typeface="Arial" panose="02020603050405020304" pitchFamily="2"/>
              </a:rPr>
              <a:t>Interface </a:t>
            </a:r>
          </a:p>
        </p:txBody>
      </p:sp>
      <p:sp>
        <p:nvSpPr>
          <p:cNvPr id="9" name="Text Placeholder 8"/>
          <p:cNvSpPr>
            <a:spLocks noGrp="1"/>
          </p:cNvSpPr>
          <p:nvPr>
            <p:ph type="body" idx="10"/>
          </p:nvPr>
        </p:nvSpPr>
        <p:spPr>
          <a:xfrm>
            <a:off x="193219" y="2378467"/>
            <a:ext cx="2364209" cy="700219"/>
          </a:xfrm>
          <a:prstGeom prst="rect">
            <a:avLst/>
          </a:prstGeom>
          <a:noFill/>
          <a:ln w="0" cmpd="sng">
            <a:noFill/>
            <a:prstDash val="solid"/>
          </a:ln>
        </p:spPr>
        <p:txBody>
          <a:bodyPr vert="horz" lIns="0" tIns="66587" rIns="0" bIns="0" anchor="t"/>
          <a:lstStyle>
            <a:lvl1pPr marL="254016" marR="0" indent="254016" algn="l">
              <a:lnSpc>
                <a:spcPts val="2064"/>
              </a:lnSpc>
              <a:spcAft>
                <a:spcPts val="0"/>
              </a:spcAft>
              <a:buFont typeface="Symbol"/>
              <a:buChar char="·"/>
              <a:defRPr/>
            </a:lvl1pPr>
          </a:lstStyle>
          <a:p>
            <a:pPr marL="320040" marR="0" indent="320040" algn="l">
              <a:lnSpc>
                <a:spcPts val="2600"/>
              </a:lnSpc>
              <a:spcAft>
                <a:spcPts val="0"/>
              </a:spcAft>
              <a:buFont typeface="Symbol"/>
              <a:buChar char="·"/>
            </a:pPr>
            <a:r>
              <a:rPr lang="en-US" sz="2000" spc="0">
                <a:solidFill>
                  <a:srgbClr val="041D60"/>
                </a:solidFill>
                <a:latin typeface="Arial" panose="02020603050405020304" pitchFamily="2"/>
              </a:rPr>
              <a:t>New Data Source Categories </a:t>
            </a:r>
          </a:p>
        </p:txBody>
      </p:sp>
      <p:sp>
        <p:nvSpPr>
          <p:cNvPr id="10" name="Text Placeholder 9"/>
          <p:cNvSpPr>
            <a:spLocks noGrp="1"/>
          </p:cNvSpPr>
          <p:nvPr>
            <p:ph type="body" idx="10"/>
          </p:nvPr>
        </p:nvSpPr>
        <p:spPr>
          <a:xfrm>
            <a:off x="193217" y="3420695"/>
            <a:ext cx="1658546" cy="699019"/>
          </a:xfrm>
          <a:prstGeom prst="rect">
            <a:avLst/>
          </a:prstGeom>
          <a:noFill/>
          <a:ln w="0" cmpd="sng">
            <a:noFill/>
            <a:prstDash val="solid"/>
          </a:ln>
        </p:spPr>
        <p:txBody>
          <a:bodyPr vert="horz" lIns="0" tIns="65387" rIns="0" bIns="0" anchor="t"/>
          <a:lstStyle>
            <a:lvl1pPr marL="254016" marR="0" indent="254016" algn="l">
              <a:lnSpc>
                <a:spcPts val="2064"/>
              </a:lnSpc>
              <a:spcAft>
                <a:spcPts val="0"/>
              </a:spcAft>
              <a:buFont typeface="Symbol"/>
              <a:buChar char="·"/>
              <a:defRPr/>
            </a:lvl1pPr>
          </a:lstStyle>
          <a:p>
            <a:pPr marL="320040" marR="0" indent="320040" algn="l">
              <a:lnSpc>
                <a:spcPts val="2600"/>
              </a:lnSpc>
              <a:spcAft>
                <a:spcPts val="0"/>
              </a:spcAft>
              <a:buFont typeface="Symbol"/>
              <a:buChar char="·"/>
            </a:pPr>
            <a:r>
              <a:rPr lang="en-US" sz="2000" spc="-9">
                <a:solidFill>
                  <a:srgbClr val="041D60"/>
                </a:solidFill>
                <a:latin typeface="Arial" panose="02020603050405020304" pitchFamily="2"/>
              </a:rPr>
              <a:t>Total of 529 Diseases </a:t>
            </a:r>
          </a:p>
        </p:txBody>
      </p:sp>
      <p:sp>
        <p:nvSpPr>
          <p:cNvPr id="11" name="Text Placeholder 10"/>
          <p:cNvSpPr>
            <a:spLocks noGrp="1"/>
          </p:cNvSpPr>
          <p:nvPr>
            <p:ph type="body" idx="10"/>
          </p:nvPr>
        </p:nvSpPr>
        <p:spPr>
          <a:xfrm>
            <a:off x="193220" y="4466523"/>
            <a:ext cx="2122387" cy="1014027"/>
          </a:xfrm>
          <a:prstGeom prst="rect">
            <a:avLst/>
          </a:prstGeom>
          <a:noFill/>
          <a:ln w="0" cmpd="sng">
            <a:noFill/>
            <a:prstDash val="solid"/>
          </a:ln>
        </p:spPr>
        <p:txBody>
          <a:bodyPr vert="horz" lIns="0" tIns="62389" rIns="0" bIns="0" anchor="t"/>
          <a:lstStyle>
            <a:lvl1pPr marL="254016" marR="0" indent="254016" algn="l">
              <a:lnSpc>
                <a:spcPts val="2064"/>
              </a:lnSpc>
              <a:spcAft>
                <a:spcPts val="0"/>
              </a:spcAft>
              <a:buFont typeface="Symbol"/>
              <a:buChar char="·"/>
              <a:defRPr/>
            </a:lvl1pPr>
          </a:lstStyle>
          <a:p>
            <a:pPr marL="320040" marR="0" indent="320040" algn="l">
              <a:lnSpc>
                <a:spcPts val="2600"/>
              </a:lnSpc>
              <a:spcAft>
                <a:spcPts val="0"/>
              </a:spcAft>
              <a:buFont typeface="Symbol"/>
              <a:buChar char="·"/>
            </a:pPr>
            <a:r>
              <a:rPr lang="en-US" sz="2000" spc="0">
                <a:solidFill>
                  <a:srgbClr val="041D60"/>
                </a:solidFill>
                <a:latin typeface="Arial" panose="02020603050405020304" pitchFamily="2"/>
              </a:rPr>
              <a:t>Uses expanded synonyms from Ontology </a:t>
            </a:r>
          </a:p>
        </p:txBody>
      </p:sp>
      <p:sp>
        <p:nvSpPr>
          <p:cNvPr id="12" name="Text Placeholder 11"/>
          <p:cNvSpPr>
            <a:spLocks noGrp="1"/>
          </p:cNvSpPr>
          <p:nvPr>
            <p:ph type="body" idx="10"/>
          </p:nvPr>
        </p:nvSpPr>
        <p:spPr>
          <a:xfrm>
            <a:off x="3827740"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13" name="Text Placeholder 12"/>
          <p:cNvSpPr>
            <a:spLocks noGrp="1"/>
          </p:cNvSpPr>
          <p:nvPr>
            <p:ph type="body" idx="10"/>
          </p:nvPr>
        </p:nvSpPr>
        <p:spPr>
          <a:xfrm>
            <a:off x="7708881" y="6261169"/>
            <a:ext cx="199218" cy="117603"/>
          </a:xfrm>
          <a:prstGeom prst="rect">
            <a:avLst/>
          </a:prstGeom>
          <a:noFill/>
          <a:ln w="0" cmpd="sng">
            <a:noFill/>
            <a:prstDash val="solid"/>
          </a:ln>
        </p:spPr>
        <p:txBody>
          <a:bodyPr vert="horz" lIns="0" tIns="4799" rIns="0" bIns="0" anchor="t"/>
          <a:lstStyle>
            <a:lvl1pPr marL="0" marR="0" indent="0" algn="l">
              <a:lnSpc>
                <a:spcPts val="714"/>
              </a:lnSpc>
              <a:spcAft>
                <a:spcPts val="0"/>
              </a:spcAft>
              <a:defRPr/>
            </a:lvl1pPr>
          </a:lstStyle>
          <a:p>
            <a:pPr marL="0" marR="0" indent="0" algn="l">
              <a:lnSpc>
                <a:spcPts val="900"/>
              </a:lnSpc>
              <a:spcAft>
                <a:spcPts val="0"/>
              </a:spcAft>
            </a:pPr>
            <a:r>
              <a:rPr lang="en-US" sz="800" spc="33">
                <a:solidFill>
                  <a:srgbClr val="000000"/>
                </a:solidFill>
                <a:latin typeface="Arial" panose="02020603050405020304" pitchFamily="2"/>
              </a:rPr>
              <a:t>11 </a:t>
            </a:r>
          </a:p>
        </p:txBody>
      </p:sp>
    </p:spTree>
    <p:extLst>
      <p:ext uri="{BB962C8B-B14F-4D97-AF65-F5344CB8AC3E}">
        <p14:creationId xmlns:p14="http://schemas.microsoft.com/office/powerpoint/2010/main" val="2875588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0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4"/>
            <a:ext cx="8640763" cy="253807"/>
          </a:xfrm>
          <a:prstGeom prst="rect">
            <a:avLst/>
          </a:prstGeom>
          <a:noFill/>
          <a:ln w="0" cmpd="sng">
            <a:noFill/>
            <a:prstDash val="solid"/>
          </a:ln>
        </p:spPr>
        <p:txBody>
          <a:bodyPr vert="horz" lIns="0" tIns="12597"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spc="0">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3827740" y="6220970"/>
            <a:ext cx="1048293" cy="1122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spc="-43">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7708883" y="6281570"/>
            <a:ext cx="210619" cy="75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800" spc="80">
                <a:solidFill>
                  <a:srgbClr val="000000"/>
                </a:solidFill>
                <a:latin typeface="Arial" panose="02020603050405020304" pitchFamily="2"/>
              </a:rPr>
              <a:t>12 </a:t>
            </a:r>
          </a:p>
        </p:txBody>
      </p:sp>
      <p:sp>
        <p:nvSpPr>
          <p:cNvPr id="7" name="Text Placeholder 6"/>
          <p:cNvSpPr>
            <a:spLocks noGrp="1"/>
          </p:cNvSpPr>
          <p:nvPr>
            <p:ph type="body" idx="10"/>
          </p:nvPr>
        </p:nvSpPr>
        <p:spPr>
          <a:xfrm>
            <a:off x="1618945" y="469213"/>
            <a:ext cx="3723929" cy="369010"/>
          </a:xfrm>
          <a:prstGeom prst="rect">
            <a:avLst/>
          </a:prstGeom>
          <a:noFill/>
          <a:ln w="0" cmpd="sng">
            <a:noFill/>
            <a:prstDash val="solid"/>
          </a:ln>
        </p:spPr>
        <p:txBody>
          <a:bodyPr vert="horz" lIns="0" tIns="0" rIns="0" bIns="0" anchor="t"/>
          <a:lstStyle>
            <a:lvl1pPr marL="0" marR="0" indent="0" algn="l">
              <a:lnSpc>
                <a:spcPts val="2460"/>
              </a:lnSpc>
              <a:spcAft>
                <a:spcPts val="0"/>
              </a:spcAft>
              <a:defRPr/>
            </a:lvl1pPr>
          </a:lstStyle>
          <a:p>
            <a:pPr marL="0" marR="0" indent="0" algn="l">
              <a:lnSpc>
                <a:spcPts val="3100"/>
              </a:lnSpc>
              <a:spcAft>
                <a:spcPts val="0"/>
              </a:spcAft>
            </a:pPr>
            <a:r>
              <a:rPr lang="en-US" sz="3000" spc="-52">
                <a:solidFill>
                  <a:srgbClr val="000000"/>
                </a:solidFill>
                <a:latin typeface="Arial" panose="02020603050405020304" pitchFamily="2"/>
              </a:rPr>
              <a:t>Disease Signals App </a:t>
            </a:r>
          </a:p>
        </p:txBody>
      </p:sp>
      <p:sp>
        <p:nvSpPr>
          <p:cNvPr id="8" name="Text Placeholder 7"/>
          <p:cNvSpPr>
            <a:spLocks noGrp="1"/>
          </p:cNvSpPr>
          <p:nvPr>
            <p:ph type="body" idx="10"/>
          </p:nvPr>
        </p:nvSpPr>
        <p:spPr>
          <a:xfrm>
            <a:off x="250823" y="2113860"/>
            <a:ext cx="2306604" cy="2977880"/>
          </a:xfrm>
          <a:prstGeom prst="rect">
            <a:avLst/>
          </a:prstGeom>
          <a:noFill/>
          <a:ln w="0" cmpd="sng">
            <a:noFill/>
            <a:prstDash val="solid"/>
          </a:ln>
        </p:spPr>
        <p:txBody>
          <a:bodyPr vert="horz" lIns="0" tIns="371331" rIns="0" bIns="0" anchor="t"/>
          <a:lstStyle>
            <a:lvl1pPr marL="108864" marR="0" indent="0" algn="ctr">
              <a:lnSpc>
                <a:spcPts val="2302"/>
              </a:lnSpc>
              <a:spcAft>
                <a:spcPts val="3504"/>
              </a:spcAft>
              <a:defRPr/>
            </a:lvl1pPr>
          </a:lstStyle>
          <a:p>
            <a:pPr marL="137160" marR="0" indent="0" algn="ctr">
              <a:lnSpc>
                <a:spcPts val="2900"/>
              </a:lnSpc>
              <a:spcAft>
                <a:spcPts val="4415"/>
              </a:spcAft>
            </a:pPr>
            <a:r>
              <a:rPr lang="en-US" sz="2200" spc="0">
                <a:solidFill>
                  <a:srgbClr val="00215C"/>
                </a:solidFill>
                <a:latin typeface="Arial" panose="02020603050405020304" pitchFamily="2"/>
              </a:rPr>
              <a:t>Shows up to 5 </a:t>
            </a:r>
            <a:br/>
            <a:r>
              <a:rPr lang="en-US" sz="2200" spc="0">
                <a:solidFill>
                  <a:srgbClr val="00215C"/>
                </a:solidFill>
                <a:latin typeface="Arial" panose="02020603050405020304" pitchFamily="2"/>
              </a:rPr>
              <a:t>sources with </a:t>
            </a:r>
            <a:br/>
            <a:r>
              <a:rPr lang="en-US" sz="2200" spc="0">
                <a:solidFill>
                  <a:srgbClr val="00215C"/>
                </a:solidFill>
                <a:latin typeface="Arial" panose="02020603050405020304" pitchFamily="2"/>
              </a:rPr>
              <a:t>the most </a:t>
            </a:r>
            <a:br/>
            <a:r>
              <a:rPr lang="en-US" sz="2200" spc="0">
                <a:solidFill>
                  <a:srgbClr val="00215C"/>
                </a:solidFill>
                <a:latin typeface="Arial" panose="02020603050405020304" pitchFamily="2"/>
              </a:rPr>
              <a:t>significant </a:t>
            </a:r>
            <a:br/>
            <a:r>
              <a:rPr lang="en-US" sz="2200" spc="0">
                <a:solidFill>
                  <a:srgbClr val="00215C"/>
                </a:solidFill>
                <a:latin typeface="Arial" panose="02020603050405020304" pitchFamily="2"/>
              </a:rPr>
              <a:t>signals for the </a:t>
            </a:r>
            <a:br/>
            <a:r>
              <a:rPr lang="en-US" sz="2200" spc="0">
                <a:solidFill>
                  <a:srgbClr val="00215C"/>
                </a:solidFill>
                <a:latin typeface="Arial" panose="02020603050405020304" pitchFamily="2"/>
              </a:rPr>
              <a:t>disease </a:t>
            </a:r>
          </a:p>
        </p:txBody>
      </p:sp>
    </p:spTree>
    <p:extLst>
      <p:ext uri="{BB962C8B-B14F-4D97-AF65-F5344CB8AC3E}">
        <p14:creationId xmlns:p14="http://schemas.microsoft.com/office/powerpoint/2010/main" val="2785773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1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7740" y="71402"/>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18945" y="409811"/>
            <a:ext cx="3723929" cy="438012"/>
          </a:xfrm>
          <a:prstGeom prst="rect">
            <a:avLst/>
          </a:prstGeom>
          <a:noFill/>
          <a:ln w="0" cmpd="sng">
            <a:noFill/>
            <a:prstDash val="solid"/>
          </a:ln>
        </p:spPr>
        <p:txBody>
          <a:bodyPr vert="horz" lIns="0" tIns="0" rIns="0" bIns="0" anchor="t"/>
          <a:lstStyle>
            <a:lvl1pPr marL="0" marR="0" indent="0" algn="l">
              <a:lnSpc>
                <a:spcPts val="2857"/>
              </a:lnSpc>
              <a:spcAft>
                <a:spcPts val="20"/>
              </a:spcAft>
              <a:defRPr/>
            </a:lvl1pPr>
          </a:lstStyle>
          <a:p>
            <a:pPr marL="0" marR="0" indent="0" algn="l">
              <a:lnSpc>
                <a:spcPts val="3600"/>
              </a:lnSpc>
              <a:spcAft>
                <a:spcPts val="25"/>
              </a:spcAft>
            </a:pPr>
            <a:r>
              <a:rPr lang="en-US" sz="3000" spc="-52">
                <a:solidFill>
                  <a:srgbClr val="000000"/>
                </a:solidFill>
                <a:latin typeface="Arial" panose="02020603050405020304" pitchFamily="2"/>
              </a:rPr>
              <a:t>Disease Signals App </a:t>
            </a:r>
          </a:p>
        </p:txBody>
      </p:sp>
      <p:sp>
        <p:nvSpPr>
          <p:cNvPr id="6" name="Text Placeholder 5"/>
          <p:cNvSpPr>
            <a:spLocks noGrp="1"/>
          </p:cNvSpPr>
          <p:nvPr>
            <p:ph type="body" idx="10"/>
          </p:nvPr>
        </p:nvSpPr>
        <p:spPr>
          <a:xfrm>
            <a:off x="363034" y="1632646"/>
            <a:ext cx="2044981" cy="3660099"/>
          </a:xfrm>
          <a:prstGeom prst="rect">
            <a:avLst/>
          </a:prstGeom>
          <a:noFill/>
          <a:ln w="0" cmpd="sng">
            <a:noFill/>
            <a:prstDash val="solid"/>
          </a:ln>
        </p:spPr>
        <p:txBody>
          <a:bodyPr vert="horz" lIns="0" tIns="85785" rIns="0" bIns="0" anchor="t"/>
          <a:lstStyle>
            <a:lvl1pPr marL="254016" marR="0" indent="254016" algn="l">
              <a:lnSpc>
                <a:spcPts val="1905"/>
              </a:lnSpc>
              <a:spcBef>
                <a:spcPts val="381"/>
              </a:spcBef>
              <a:spcAft>
                <a:spcPts val="0"/>
              </a:spcAft>
              <a:buFont typeface="Symbol"/>
              <a:buChar char="·"/>
              <a:defRPr/>
            </a:lvl1pPr>
          </a:lstStyle>
          <a:p>
            <a:pPr marL="320040" marR="137160" indent="320040" algn="l">
              <a:lnSpc>
                <a:spcPts val="2400"/>
              </a:lnSpc>
              <a:spcAft>
                <a:spcPts val="0"/>
              </a:spcAft>
              <a:buFont typeface="Symbol"/>
              <a:buChar char="·"/>
            </a:pPr>
            <a:r>
              <a:rPr lang="en-US" sz="1800" spc="0">
                <a:solidFill>
                  <a:srgbClr val="041D60"/>
                </a:solidFill>
                <a:latin typeface="Arial" panose="02020603050405020304" pitchFamily="2"/>
              </a:rPr>
              <a:t>Hover over disease names shows synonyms from the ontology that were used </a:t>
            </a:r>
          </a:p>
          <a:p>
            <a:pPr marL="320040" marR="0" indent="320040" algn="l">
              <a:lnSpc>
                <a:spcPts val="2400"/>
              </a:lnSpc>
              <a:spcBef>
                <a:spcPts val="505"/>
              </a:spcBef>
              <a:spcAft>
                <a:spcPts val="0"/>
              </a:spcAft>
              <a:buFont typeface="Symbol"/>
              <a:buChar char="·"/>
            </a:pPr>
            <a:r>
              <a:rPr lang="en-US" sz="1800" spc="0">
                <a:solidFill>
                  <a:srgbClr val="041D60"/>
                </a:solidFill>
                <a:latin typeface="Arial" panose="02020603050405020304" pitchFamily="2"/>
              </a:rPr>
              <a:t>Click on upper right to see all data sources </a:t>
            </a:r>
          </a:p>
          <a:p>
            <a:pPr marL="320040" marR="0" indent="320040" algn="l">
              <a:lnSpc>
                <a:spcPts val="2400"/>
              </a:lnSpc>
              <a:spcBef>
                <a:spcPts val="480"/>
              </a:spcBef>
              <a:spcAft>
                <a:spcPts val="0"/>
              </a:spcAft>
              <a:buFont typeface="Symbol"/>
              <a:buChar char="·"/>
            </a:pPr>
            <a:r>
              <a:rPr lang="en-US" sz="1800" spc="0">
                <a:solidFill>
                  <a:srgbClr val="041D60"/>
                </a:solidFill>
                <a:latin typeface="Arial" panose="02020603050405020304" pitchFamily="2"/>
              </a:rPr>
              <a:t>Click on a y-axis to see individual data sources </a:t>
            </a:r>
          </a:p>
        </p:txBody>
      </p:sp>
      <p:sp>
        <p:nvSpPr>
          <p:cNvPr id="7" name="Text Placeholder 6"/>
          <p:cNvSpPr>
            <a:spLocks noGrp="1"/>
          </p:cNvSpPr>
          <p:nvPr>
            <p:ph type="body" idx="10"/>
          </p:nvPr>
        </p:nvSpPr>
        <p:spPr>
          <a:xfrm>
            <a:off x="3827740"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08883" y="6261169"/>
            <a:ext cx="213619" cy="117603"/>
          </a:xfrm>
          <a:prstGeom prst="rect">
            <a:avLst/>
          </a:prstGeom>
          <a:noFill/>
          <a:ln w="0" cmpd="sng">
            <a:noFill/>
            <a:prstDash val="solid"/>
          </a:ln>
        </p:spPr>
        <p:txBody>
          <a:bodyPr vert="horz" lIns="0" tIns="4799" rIns="0" bIns="0" anchor="t"/>
          <a:lstStyle>
            <a:lvl1pPr marL="0" marR="0" indent="0" algn="l">
              <a:lnSpc>
                <a:spcPts val="714"/>
              </a:lnSpc>
              <a:spcAft>
                <a:spcPts val="0"/>
              </a:spcAft>
              <a:defRPr/>
            </a:lvl1pPr>
          </a:lstStyle>
          <a:p>
            <a:pPr marL="0" marR="0" indent="0" algn="l">
              <a:lnSpc>
                <a:spcPts val="900"/>
              </a:lnSpc>
              <a:spcAft>
                <a:spcPts val="0"/>
              </a:spcAft>
            </a:pPr>
            <a:r>
              <a:rPr lang="en-US" sz="800" spc="71">
                <a:solidFill>
                  <a:srgbClr val="000000"/>
                </a:solidFill>
                <a:latin typeface="Arial" panose="02020603050405020304" pitchFamily="2"/>
              </a:rPr>
              <a:t>13 </a:t>
            </a:r>
          </a:p>
        </p:txBody>
      </p:sp>
    </p:spTree>
    <p:extLst>
      <p:ext uri="{BB962C8B-B14F-4D97-AF65-F5344CB8AC3E}">
        <p14:creationId xmlns:p14="http://schemas.microsoft.com/office/powerpoint/2010/main" val="33082711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2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4"/>
            <a:ext cx="8640763" cy="253807"/>
          </a:xfrm>
          <a:prstGeom prst="rect">
            <a:avLst/>
          </a:prstGeom>
          <a:noFill/>
          <a:ln w="0" cmpd="sng">
            <a:noFill/>
            <a:prstDash val="solid"/>
          </a:ln>
        </p:spPr>
        <p:txBody>
          <a:bodyPr vert="horz" lIns="0" tIns="12597"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3064471" y="4398121"/>
            <a:ext cx="1114898" cy="400211"/>
          </a:xfrm>
          <a:prstGeom prst="rect">
            <a:avLst/>
          </a:prstGeom>
          <a:noFill/>
          <a:ln w="0" cmpd="sng">
            <a:noFill/>
            <a:prstDash val="solid"/>
          </a:ln>
        </p:spPr>
        <p:txBody>
          <a:bodyPr vert="horz" lIns="0" tIns="0" rIns="0" bIns="0" anchor="t"/>
          <a:lstStyle>
            <a:lvl1pPr marL="0" marR="0" indent="0" algn="l">
              <a:lnSpc>
                <a:spcPts val="1349"/>
              </a:lnSpc>
              <a:spcAft>
                <a:spcPts val="0"/>
              </a:spcAft>
              <a:defRPr/>
            </a:lvl1pPr>
          </a:lstStyle>
          <a:p>
            <a:pPr marL="0" marR="0" indent="0" algn="l">
              <a:lnSpc>
                <a:spcPts val="1700"/>
              </a:lnSpc>
              <a:spcAft>
                <a:spcPts val="0"/>
              </a:spcAft>
            </a:pPr>
            <a:r>
              <a:rPr lang="en-US" sz="1600" b="1" spc="0">
                <a:solidFill>
                  <a:srgbClr val="71BEC5"/>
                </a:solidFill>
                <a:latin typeface="Arial" panose="02020603050405020304" pitchFamily="2"/>
              </a:rPr>
              <a:t>Converts PDF to EDS </a:t>
            </a:r>
          </a:p>
        </p:txBody>
      </p:sp>
      <p:sp>
        <p:nvSpPr>
          <p:cNvPr id="6" name="Text Placeholder 5"/>
          <p:cNvSpPr>
            <a:spLocks noGrp="1"/>
          </p:cNvSpPr>
          <p:nvPr>
            <p:ph type="body" idx="10"/>
          </p:nvPr>
        </p:nvSpPr>
        <p:spPr>
          <a:xfrm>
            <a:off x="1241512" y="4593726"/>
            <a:ext cx="941483" cy="244807"/>
          </a:xfrm>
          <a:prstGeom prst="rect">
            <a:avLst/>
          </a:prstGeom>
          <a:noFill/>
          <a:ln w="0" cmpd="sng">
            <a:noFill/>
            <a:prstDash val="solid"/>
          </a:ln>
        </p:spPr>
        <p:txBody>
          <a:bodyPr vert="horz" lIns="0" tIns="0" rIns="0" bIns="0" anchor="t"/>
          <a:lstStyle>
            <a:lvl1pPr marL="0" marR="0" indent="0" algn="ctr">
              <a:lnSpc>
                <a:spcPts val="1508"/>
              </a:lnSpc>
              <a:spcAft>
                <a:spcPts val="0"/>
              </a:spcAft>
              <a:defRPr/>
            </a:lvl1pPr>
          </a:lstStyle>
          <a:p>
            <a:pPr marL="0" marR="0" indent="0" algn="ctr">
              <a:lnSpc>
                <a:spcPts val="1900"/>
              </a:lnSpc>
              <a:spcAft>
                <a:spcPts val="0"/>
              </a:spcAft>
            </a:pPr>
            <a:r>
              <a:rPr lang="en-US" sz="1600" b="1" spc="0">
                <a:solidFill>
                  <a:srgbClr val="71BEC5"/>
                </a:solidFill>
                <a:latin typeface="Arial" panose="02020603050405020304" pitchFamily="2"/>
              </a:rPr>
              <a:t>Sends via </a:t>
            </a:r>
            <a:br/>
            <a:endParaRPr/>
          </a:p>
        </p:txBody>
      </p:sp>
      <p:sp>
        <p:nvSpPr>
          <p:cNvPr id="7" name="Text Placeholder 6"/>
          <p:cNvSpPr>
            <a:spLocks noGrp="1"/>
          </p:cNvSpPr>
          <p:nvPr>
            <p:ph type="body" idx="10"/>
          </p:nvPr>
        </p:nvSpPr>
        <p:spPr>
          <a:xfrm>
            <a:off x="1057296" y="4838531"/>
            <a:ext cx="1321917" cy="438012"/>
          </a:xfrm>
          <a:prstGeom prst="rect">
            <a:avLst/>
          </a:prstGeom>
          <a:noFill/>
          <a:ln w="0" cmpd="sng">
            <a:noFill/>
            <a:prstDash val="solid"/>
          </a:ln>
        </p:spPr>
        <p:txBody>
          <a:bodyPr vert="horz" lIns="0" tIns="0" rIns="0" bIns="0" anchor="t"/>
          <a:lstStyle>
            <a:lvl1pPr marL="0" marR="0" indent="0" algn="ctr">
              <a:lnSpc>
                <a:spcPts val="1508"/>
              </a:lnSpc>
              <a:spcAft>
                <a:spcPts val="0"/>
              </a:spcAft>
              <a:defRPr/>
            </a:lvl1pPr>
          </a:lstStyle>
          <a:p>
            <a:pPr marL="0" marR="0" indent="0" algn="ctr">
              <a:lnSpc>
                <a:spcPts val="1900"/>
              </a:lnSpc>
              <a:spcAft>
                <a:spcPts val="0"/>
              </a:spcAft>
            </a:pPr>
            <a:r>
              <a:rPr lang="en-US" sz="1600" b="1" spc="0">
                <a:solidFill>
                  <a:srgbClr val="71BEC5"/>
                </a:solidFill>
                <a:latin typeface="Arial" panose="02020603050405020304" pitchFamily="2"/>
              </a:rPr>
              <a:t>Java utility or </a:t>
            </a:r>
            <a:br/>
            <a:r>
              <a:rPr lang="en-US" sz="1600" b="1" spc="0">
                <a:solidFill>
                  <a:srgbClr val="71BEC5"/>
                </a:solidFill>
                <a:latin typeface="Arial" panose="02020603050405020304" pitchFamily="2"/>
              </a:rPr>
              <a:t>web portal </a:t>
            </a:r>
          </a:p>
        </p:txBody>
      </p:sp>
      <p:sp>
        <p:nvSpPr>
          <p:cNvPr id="8" name="Text Placeholder 7"/>
          <p:cNvSpPr>
            <a:spLocks noGrp="1"/>
          </p:cNvSpPr>
          <p:nvPr>
            <p:ph type="body" idx="10"/>
          </p:nvPr>
        </p:nvSpPr>
        <p:spPr>
          <a:xfrm>
            <a:off x="5216262" y="5025738"/>
            <a:ext cx="1264312" cy="645017"/>
          </a:xfrm>
          <a:prstGeom prst="rect">
            <a:avLst/>
          </a:prstGeom>
          <a:noFill/>
          <a:ln w="0" cmpd="sng">
            <a:noFill/>
            <a:prstDash val="solid"/>
          </a:ln>
        </p:spPr>
        <p:txBody>
          <a:bodyPr vert="horz" lIns="0" tIns="0" rIns="0" bIns="0" anchor="t"/>
          <a:lstStyle>
            <a:lvl1pPr marL="0" marR="0" indent="0" algn="ctr">
              <a:lnSpc>
                <a:spcPts val="1429"/>
              </a:lnSpc>
              <a:spcAft>
                <a:spcPts val="0"/>
              </a:spcAft>
              <a:defRPr/>
            </a:lvl1pPr>
          </a:lstStyle>
          <a:p>
            <a:pPr marL="0" marR="0" indent="0" algn="ctr">
              <a:lnSpc>
                <a:spcPts val="1800"/>
              </a:lnSpc>
              <a:spcAft>
                <a:spcPts val="0"/>
              </a:spcAft>
            </a:pPr>
            <a:r>
              <a:rPr lang="en-US" sz="1600" b="1" spc="0">
                <a:solidFill>
                  <a:srgbClr val="71BEC5"/>
                </a:solidFill>
                <a:latin typeface="Arial" panose="02020603050405020304" pitchFamily="2"/>
              </a:rPr>
              <a:t>BSVE pulls </a:t>
            </a:r>
            <a:br/>
            <a:r>
              <a:rPr lang="en-US" sz="1600" b="1" spc="0">
                <a:solidFill>
                  <a:srgbClr val="71BEC5"/>
                </a:solidFill>
                <a:latin typeface="Arial" panose="02020603050405020304" pitchFamily="2"/>
              </a:rPr>
              <a:t>EDS via </a:t>
            </a:r>
            <a:br/>
            <a:r>
              <a:rPr lang="en-US" sz="1600" b="1" spc="0">
                <a:solidFill>
                  <a:srgbClr val="71BEC5"/>
                </a:solidFill>
                <a:latin typeface="Arial" panose="02020603050405020304" pitchFamily="2"/>
              </a:rPr>
              <a:t>web services </a:t>
            </a:r>
          </a:p>
        </p:txBody>
      </p:sp>
      <p:sp>
        <p:nvSpPr>
          <p:cNvPr id="9" name="Text Placeholder 8"/>
          <p:cNvSpPr>
            <a:spLocks noGrp="1"/>
          </p:cNvSpPr>
          <p:nvPr>
            <p:ph type="body" idx="10"/>
          </p:nvPr>
        </p:nvSpPr>
        <p:spPr>
          <a:xfrm>
            <a:off x="3150878" y="5443349"/>
            <a:ext cx="878478" cy="397211"/>
          </a:xfrm>
          <a:prstGeom prst="rect">
            <a:avLst/>
          </a:prstGeom>
          <a:noFill/>
          <a:ln w="0" cmpd="sng">
            <a:noFill/>
            <a:prstDash val="solid"/>
          </a:ln>
        </p:spPr>
        <p:txBody>
          <a:bodyPr vert="horz" lIns="0" tIns="0" rIns="0" bIns="0" anchor="t"/>
          <a:lstStyle>
            <a:lvl1pPr marL="0" marR="0" indent="0" algn="l">
              <a:lnSpc>
                <a:spcPts val="1270"/>
              </a:lnSpc>
              <a:spcAft>
                <a:spcPts val="0"/>
              </a:spcAft>
              <a:defRPr/>
            </a:lvl1pPr>
          </a:lstStyle>
          <a:p>
            <a:pPr marL="0" marR="0" indent="0" algn="l">
              <a:lnSpc>
                <a:spcPts val="1600"/>
              </a:lnSpc>
              <a:spcAft>
                <a:spcPts val="0"/>
              </a:spcAft>
            </a:pPr>
            <a:r>
              <a:rPr lang="en-US" sz="1600" b="1" spc="0">
                <a:solidFill>
                  <a:srgbClr val="71BEC5"/>
                </a:solidFill>
                <a:latin typeface="Arial" panose="02020603050405020304" pitchFamily="2"/>
              </a:rPr>
              <a:t>Hosts in database </a:t>
            </a:r>
          </a:p>
        </p:txBody>
      </p:sp>
      <p:sp>
        <p:nvSpPr>
          <p:cNvPr id="10" name="Text Placeholder 9"/>
          <p:cNvSpPr>
            <a:spLocks noGrp="1"/>
          </p:cNvSpPr>
          <p:nvPr>
            <p:ph type="body" idx="10"/>
          </p:nvPr>
        </p:nvSpPr>
        <p:spPr>
          <a:xfrm>
            <a:off x="3827740" y="6220970"/>
            <a:ext cx="1048293" cy="1122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b="1" spc="-52">
                <a:solidFill>
                  <a:srgbClr val="000000"/>
                </a:solidFill>
                <a:latin typeface="Arial" panose="02020603050405020304" pitchFamily="2"/>
              </a:rPr>
              <a:t>UNCLASSIFIED </a:t>
            </a:r>
          </a:p>
        </p:txBody>
      </p:sp>
      <p:sp>
        <p:nvSpPr>
          <p:cNvPr id="11" name="Text Placeholder 10"/>
          <p:cNvSpPr>
            <a:spLocks noGrp="1"/>
          </p:cNvSpPr>
          <p:nvPr>
            <p:ph type="body" idx="10"/>
          </p:nvPr>
        </p:nvSpPr>
        <p:spPr>
          <a:xfrm>
            <a:off x="7708883" y="6281570"/>
            <a:ext cx="213619" cy="75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700" b="1" spc="118">
                <a:solidFill>
                  <a:srgbClr val="000000"/>
                </a:solidFill>
                <a:latin typeface="Arial" panose="02020603050405020304" pitchFamily="2"/>
              </a:rPr>
              <a:t>14 </a:t>
            </a:r>
          </a:p>
        </p:txBody>
      </p:sp>
      <p:sp>
        <p:nvSpPr>
          <p:cNvPr id="12" name="Text Placeholder 11"/>
          <p:cNvSpPr>
            <a:spLocks noGrp="1"/>
          </p:cNvSpPr>
          <p:nvPr>
            <p:ph type="body" idx="10"/>
          </p:nvPr>
        </p:nvSpPr>
        <p:spPr>
          <a:xfrm>
            <a:off x="1618945" y="469213"/>
            <a:ext cx="2931859" cy="291008"/>
          </a:xfrm>
          <a:prstGeom prst="rect">
            <a:avLst/>
          </a:prstGeom>
          <a:noFill/>
          <a:ln w="0" cmpd="sng">
            <a:noFill/>
            <a:prstDash val="solid"/>
          </a:ln>
        </p:spPr>
        <p:txBody>
          <a:bodyPr vert="horz" lIns="0" tIns="0" rIns="0" bIns="0" anchor="t"/>
          <a:lstStyle>
            <a:lvl1pPr marL="0" marR="0" indent="0" algn="l">
              <a:lnSpc>
                <a:spcPts val="1905"/>
              </a:lnSpc>
              <a:spcAft>
                <a:spcPts val="0"/>
              </a:spcAft>
              <a:defRPr/>
            </a:lvl1pPr>
          </a:lstStyle>
          <a:p>
            <a:pPr marL="0" marR="0" indent="0" algn="l">
              <a:lnSpc>
                <a:spcPts val="2400"/>
              </a:lnSpc>
              <a:spcAft>
                <a:spcPts val="0"/>
              </a:spcAft>
            </a:pPr>
            <a:r>
              <a:rPr lang="en-US" sz="3000" b="1" spc="-57">
                <a:solidFill>
                  <a:srgbClr val="000000"/>
                </a:solidFill>
                <a:latin typeface="Arial" panose="02020603050405020304" pitchFamily="2"/>
              </a:rPr>
              <a:t>Device To Cloud </a:t>
            </a:r>
          </a:p>
        </p:txBody>
      </p:sp>
      <p:sp>
        <p:nvSpPr>
          <p:cNvPr id="13" name="Text Placeholder 12"/>
          <p:cNvSpPr>
            <a:spLocks noGrp="1"/>
          </p:cNvSpPr>
          <p:nvPr>
            <p:ph type="body" idx="10"/>
          </p:nvPr>
        </p:nvSpPr>
        <p:spPr>
          <a:xfrm>
            <a:off x="627656" y="1451442"/>
            <a:ext cx="970886" cy="147004"/>
          </a:xfrm>
          <a:prstGeom prst="rect">
            <a:avLst/>
          </a:prstGeom>
          <a:noFill/>
          <a:ln w="0" cmpd="sng">
            <a:noFill/>
            <a:prstDash val="solid"/>
          </a:ln>
        </p:spPr>
        <p:txBody>
          <a:bodyPr vert="horz" lIns="0" tIns="0" rIns="0" bIns="0" anchor="t"/>
          <a:lstStyle>
            <a:lvl1pPr marL="0" marR="0" indent="0" algn="l">
              <a:lnSpc>
                <a:spcPts val="952"/>
              </a:lnSpc>
              <a:spcAft>
                <a:spcPts val="0"/>
              </a:spcAft>
              <a:defRPr/>
            </a:lvl1pPr>
          </a:lstStyle>
          <a:p>
            <a:pPr marL="0" marR="0" indent="0" algn="l">
              <a:lnSpc>
                <a:spcPts val="1200"/>
              </a:lnSpc>
              <a:spcAft>
                <a:spcPts val="0"/>
              </a:spcAft>
            </a:pPr>
            <a:r>
              <a:rPr lang="en-US" sz="1500" b="1" spc="-71">
                <a:solidFill>
                  <a:srgbClr val="71BEC5"/>
                </a:solidFill>
                <a:latin typeface="Arial" panose="02020603050405020304" pitchFamily="2"/>
              </a:rPr>
              <a:t>Lab device </a:t>
            </a:r>
          </a:p>
        </p:txBody>
      </p:sp>
      <p:sp>
        <p:nvSpPr>
          <p:cNvPr id="14" name="Text Placeholder 13"/>
          <p:cNvSpPr>
            <a:spLocks noGrp="1"/>
          </p:cNvSpPr>
          <p:nvPr>
            <p:ph type="body" idx="10"/>
          </p:nvPr>
        </p:nvSpPr>
        <p:spPr>
          <a:xfrm>
            <a:off x="1244512" y="2324465"/>
            <a:ext cx="1941171" cy="400211"/>
          </a:xfrm>
          <a:prstGeom prst="rect">
            <a:avLst/>
          </a:prstGeom>
          <a:noFill/>
          <a:ln w="0" cmpd="sng">
            <a:noFill/>
            <a:prstDash val="solid"/>
          </a:ln>
        </p:spPr>
        <p:txBody>
          <a:bodyPr vert="horz" lIns="0" tIns="0" rIns="0" bIns="0" anchor="t"/>
          <a:lstStyle>
            <a:lvl1pPr marL="0" marR="0" indent="0" algn="l">
              <a:lnSpc>
                <a:spcPts val="1349"/>
              </a:lnSpc>
              <a:spcAft>
                <a:spcPts val="0"/>
              </a:spcAft>
              <a:defRPr/>
            </a:lvl1pPr>
          </a:lstStyle>
          <a:p>
            <a:pPr marL="0" marR="0" indent="0" algn="l">
              <a:lnSpc>
                <a:spcPts val="1700"/>
              </a:lnSpc>
              <a:spcAft>
                <a:spcPts val="0"/>
              </a:spcAft>
            </a:pPr>
            <a:r>
              <a:rPr lang="en-US" sz="1600" b="1" spc="0">
                <a:solidFill>
                  <a:srgbClr val="71BEC5"/>
                </a:solidFill>
                <a:latin typeface="Arial" panose="02020603050405020304" pitchFamily="2"/>
              </a:rPr>
              <a:t>Creates sample result in PDF format </a:t>
            </a:r>
          </a:p>
        </p:txBody>
      </p:sp>
      <p:sp>
        <p:nvSpPr>
          <p:cNvPr id="15" name="Text Placeholder 14"/>
          <p:cNvSpPr>
            <a:spLocks noGrp="1"/>
          </p:cNvSpPr>
          <p:nvPr>
            <p:ph type="body" idx="10"/>
          </p:nvPr>
        </p:nvSpPr>
        <p:spPr>
          <a:xfrm>
            <a:off x="5230663" y="3110486"/>
            <a:ext cx="2056382" cy="400211"/>
          </a:xfrm>
          <a:prstGeom prst="rect">
            <a:avLst/>
          </a:prstGeom>
          <a:noFill/>
          <a:ln w="0" cmpd="sng">
            <a:noFill/>
            <a:prstDash val="solid"/>
          </a:ln>
        </p:spPr>
        <p:txBody>
          <a:bodyPr vert="horz" lIns="0" tIns="0" rIns="0" bIns="0" anchor="t"/>
          <a:lstStyle>
            <a:lvl1pPr marL="145152" marR="0" indent="0" algn="l">
              <a:lnSpc>
                <a:spcPts val="1349"/>
              </a:lnSpc>
              <a:spcAft>
                <a:spcPts val="0"/>
              </a:spcAft>
              <a:defRPr/>
            </a:lvl1pPr>
          </a:lstStyle>
          <a:p>
            <a:pPr marL="182880" marR="0" indent="0" algn="l">
              <a:lnSpc>
                <a:spcPts val="1700"/>
              </a:lnSpc>
              <a:spcAft>
                <a:spcPts val="0"/>
              </a:spcAft>
            </a:pPr>
            <a:r>
              <a:rPr lang="en-US" sz="1600" b="1" spc="0">
                <a:solidFill>
                  <a:srgbClr val="71BEC5"/>
                </a:solidFill>
                <a:latin typeface="Arial" panose="02020603050405020304" pitchFamily="2"/>
              </a:rPr>
              <a:t>PON data available in BSVE Workbench </a:t>
            </a:r>
          </a:p>
        </p:txBody>
      </p:sp>
      <p:sp>
        <p:nvSpPr>
          <p:cNvPr id="16" name="Text Placeholder 15"/>
          <p:cNvSpPr>
            <a:spLocks noGrp="1"/>
          </p:cNvSpPr>
          <p:nvPr>
            <p:ph type="body" idx="10"/>
          </p:nvPr>
        </p:nvSpPr>
        <p:spPr>
          <a:xfrm>
            <a:off x="590455" y="3922906"/>
            <a:ext cx="1097497" cy="144004"/>
          </a:xfrm>
          <a:prstGeom prst="rect">
            <a:avLst/>
          </a:prstGeom>
          <a:noFill/>
          <a:ln w="0" cmpd="sng">
            <a:noFill/>
            <a:prstDash val="solid"/>
          </a:ln>
        </p:spPr>
        <p:txBody>
          <a:bodyPr vert="horz" lIns="0" tIns="0" rIns="0" bIns="0" anchor="t"/>
          <a:lstStyle>
            <a:lvl1pPr marL="0" marR="0" indent="0" algn="l">
              <a:lnSpc>
                <a:spcPts val="952"/>
              </a:lnSpc>
              <a:spcAft>
                <a:spcPts val="0"/>
              </a:spcAft>
              <a:defRPr/>
            </a:lvl1pPr>
          </a:lstStyle>
          <a:p>
            <a:pPr marL="0" marR="0" indent="0" algn="l">
              <a:lnSpc>
                <a:spcPts val="1200"/>
              </a:lnSpc>
              <a:spcAft>
                <a:spcPts val="0"/>
              </a:spcAft>
            </a:pPr>
            <a:r>
              <a:rPr lang="en-US" sz="1500" b="1" spc="-47">
                <a:solidFill>
                  <a:srgbClr val="71BEC5"/>
                </a:solidFill>
                <a:latin typeface="Arial" panose="02020603050405020304" pitchFamily="2"/>
              </a:rPr>
              <a:t>Workstation </a:t>
            </a:r>
          </a:p>
        </p:txBody>
      </p:sp>
    </p:spTree>
    <p:extLst>
      <p:ext uri="{BB962C8B-B14F-4D97-AF65-F5344CB8AC3E}">
        <p14:creationId xmlns:p14="http://schemas.microsoft.com/office/powerpoint/2010/main" val="2255681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3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 y="60004"/>
            <a:ext cx="8640763" cy="177005"/>
          </a:xfrm>
          <a:prstGeom prst="rect">
            <a:avLst/>
          </a:prstGeom>
          <a:noFill/>
          <a:ln w="0" cmpd="sng">
            <a:noFill/>
            <a:prstDash val="solid"/>
          </a:ln>
        </p:spPr>
        <p:txBody>
          <a:bodyPr vert="horz" lIns="0" tIns="12597"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468931" y="237009"/>
            <a:ext cx="7171833" cy="654618"/>
          </a:xfrm>
          <a:prstGeom prst="rect">
            <a:avLst/>
          </a:prstGeom>
          <a:noFill/>
          <a:ln w="0" cmpd="sng">
            <a:noFill/>
            <a:prstDash val="solid"/>
          </a:ln>
        </p:spPr>
        <p:txBody>
          <a:bodyPr vert="horz" lIns="0" tIns="160770" rIns="0" bIns="0" anchor="t"/>
          <a:lstStyle>
            <a:lvl1pPr marL="108864" marR="0" indent="0" algn="l">
              <a:lnSpc>
                <a:spcPts val="2857"/>
              </a:lnSpc>
              <a:spcAft>
                <a:spcPts val="361"/>
              </a:spcAft>
              <a:defRPr/>
            </a:lvl1pPr>
          </a:lstStyle>
          <a:p>
            <a:pPr marL="137160" marR="0" indent="0" algn="l">
              <a:lnSpc>
                <a:spcPts val="3600"/>
              </a:lnSpc>
              <a:spcAft>
                <a:spcPts val="455"/>
              </a:spcAft>
            </a:pPr>
            <a:r>
              <a:rPr lang="en-US" sz="3000" b="1" spc="-24">
                <a:solidFill>
                  <a:srgbClr val="000000"/>
                </a:solidFill>
                <a:latin typeface="Arial" panose="02020603050405020304" pitchFamily="2"/>
              </a:rPr>
              <a:t>Epi Archive – 3</a:t>
            </a:r>
            <a:r>
              <a:rPr lang="en-US" sz="3000" b="1" spc="-24" baseline="30000">
                <a:solidFill>
                  <a:srgbClr val="000000"/>
                </a:solidFill>
                <a:latin typeface="Arial" panose="02020603050405020304" pitchFamily="2"/>
              </a:rPr>
              <a:t>rd</a:t>
            </a:r>
            <a:r>
              <a:rPr lang="en-US" sz="3000" b="1" spc="-24">
                <a:solidFill>
                  <a:srgbClr val="000000"/>
                </a:solidFill>
                <a:latin typeface="Arial" panose="02020603050405020304" pitchFamily="2"/>
              </a:rPr>
              <a:t> Party SDK </a:t>
            </a:r>
          </a:p>
        </p:txBody>
      </p:sp>
      <p:sp>
        <p:nvSpPr>
          <p:cNvPr id="8" name="Text Placeholder 7"/>
          <p:cNvSpPr>
            <a:spLocks noGrp="1"/>
          </p:cNvSpPr>
          <p:nvPr>
            <p:ph type="body" idx="10"/>
          </p:nvPr>
        </p:nvSpPr>
        <p:spPr>
          <a:xfrm>
            <a:off x="596453" y="1897851"/>
            <a:ext cx="8044310" cy="550815"/>
          </a:xfrm>
          <a:prstGeom prst="rect">
            <a:avLst/>
          </a:prstGeom>
          <a:noFill/>
          <a:ln w="0" cmpd="sng">
            <a:noFill/>
            <a:prstDash val="solid"/>
          </a:ln>
        </p:spPr>
        <p:txBody>
          <a:bodyPr vert="horz" lIns="0" tIns="0" rIns="0" bIns="0" anchor="t"/>
          <a:lstStyle>
            <a:lvl1pPr marL="0" marR="0" indent="0" algn="ctr">
              <a:lnSpc>
                <a:spcPts val="1905"/>
              </a:lnSpc>
              <a:spcAft>
                <a:spcPts val="1726"/>
              </a:spcAft>
              <a:defRPr/>
            </a:lvl1pPr>
          </a:lstStyle>
          <a:p>
            <a:pPr marL="0" marR="0" indent="0" algn="ctr">
              <a:lnSpc>
                <a:spcPts val="2400"/>
              </a:lnSpc>
              <a:spcAft>
                <a:spcPts val="2175"/>
              </a:spcAft>
            </a:pPr>
            <a:r>
              <a:rPr lang="en-US" sz="2200" spc="9">
                <a:solidFill>
                  <a:srgbClr val="071C60"/>
                </a:solidFill>
                <a:latin typeface="Arial" panose="02020603050405020304" pitchFamily="2"/>
              </a:rPr>
              <a:t>Automated Synthesis of </a:t>
            </a:r>
            <a:r>
              <a:rPr lang="en-US" sz="2300" i="1" spc="9">
                <a:solidFill>
                  <a:srgbClr val="071C60"/>
                </a:solidFill>
                <a:latin typeface="Arial" panose="02020603050405020304" pitchFamily="2"/>
              </a:rPr>
              <a:t>Global Notifiable Disease </a:t>
            </a:r>
            <a:r>
              <a:rPr lang="en-US" sz="2200" spc="9">
                <a:solidFill>
                  <a:srgbClr val="071C60"/>
                </a:solidFill>
                <a:latin typeface="Arial" panose="02020603050405020304" pitchFamily="2"/>
              </a:rPr>
              <a:t>Data </a:t>
            </a:r>
          </a:p>
        </p:txBody>
      </p:sp>
      <p:sp>
        <p:nvSpPr>
          <p:cNvPr id="9" name="Text Placeholder 8"/>
          <p:cNvSpPr>
            <a:spLocks noGrp="1"/>
          </p:cNvSpPr>
          <p:nvPr>
            <p:ph type="body" idx="10"/>
          </p:nvPr>
        </p:nvSpPr>
        <p:spPr>
          <a:xfrm>
            <a:off x="1" y="2448668"/>
            <a:ext cx="8640763" cy="391211"/>
          </a:xfrm>
          <a:prstGeom prst="rect">
            <a:avLst/>
          </a:prstGeom>
          <a:noFill/>
          <a:ln w="0" cmpd="sng">
            <a:noFill/>
            <a:prstDash val="solid"/>
          </a:ln>
        </p:spPr>
        <p:txBody>
          <a:bodyPr vert="horz" lIns="0" tIns="1200" rIns="0" bIns="0" anchor="t"/>
          <a:lstStyle>
            <a:lvl1pPr marL="399168" marR="0" indent="0" algn="l">
              <a:lnSpc>
                <a:spcPts val="1270"/>
              </a:lnSpc>
              <a:spcAft>
                <a:spcPts val="1274"/>
              </a:spcAft>
              <a:tabLst>
                <a:tab pos="3701372" algn="l"/>
              </a:tabLst>
              <a:defRPr/>
            </a:lvl1pPr>
          </a:lstStyle>
          <a:p>
            <a:pPr marL="502920" marR="0" indent="0" algn="l">
              <a:lnSpc>
                <a:spcPts val="1600"/>
              </a:lnSpc>
              <a:spcAft>
                <a:spcPts val="1605"/>
              </a:spcAft>
              <a:tabLst>
                <a:tab pos="4663440" algn="l"/>
              </a:tabLst>
            </a:pPr>
            <a:r>
              <a:rPr lang="en-US" sz="1300" b="1" spc="-9">
                <a:solidFill>
                  <a:srgbClr val="000000"/>
                </a:solidFill>
                <a:latin typeface="Arial" panose="02020603050405020304" pitchFamily="2"/>
              </a:rPr>
              <a:t>From This: To This: </a:t>
            </a:r>
          </a:p>
        </p:txBody>
      </p:sp>
      <p:sp>
        <p:nvSpPr>
          <p:cNvPr id="12" name="Text Placeholder 11"/>
          <p:cNvSpPr>
            <a:spLocks noGrp="1"/>
          </p:cNvSpPr>
          <p:nvPr>
            <p:ph type="body" idx="10"/>
          </p:nvPr>
        </p:nvSpPr>
        <p:spPr>
          <a:xfrm>
            <a:off x="1" y="6197570"/>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b="1" spc="5">
                <a:solidFill>
                  <a:srgbClr val="000000"/>
                </a:solidFill>
                <a:latin typeface="Arial" panose="02020603050405020304" pitchFamily="2"/>
              </a:rPr>
              <a:t>UNCLASSIFIED </a:t>
            </a:r>
            <a:r>
              <a:rPr lang="en-US" sz="800" spc="5">
                <a:solidFill>
                  <a:srgbClr val="000000"/>
                </a:solidFill>
                <a:latin typeface="Arial" panose="02020603050405020304" pitchFamily="2"/>
              </a:rPr>
              <a:t>15 </a:t>
            </a:r>
          </a:p>
        </p:txBody>
      </p:sp>
    </p:spTree>
    <p:extLst>
      <p:ext uri="{BB962C8B-B14F-4D97-AF65-F5344CB8AC3E}">
        <p14:creationId xmlns:p14="http://schemas.microsoft.com/office/powerpoint/2010/main" val="31038825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4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4"/>
            <a:ext cx="8640763" cy="253807"/>
          </a:xfrm>
          <a:prstGeom prst="rect">
            <a:avLst/>
          </a:prstGeom>
          <a:noFill/>
          <a:ln w="0" cmpd="sng">
            <a:noFill/>
            <a:prstDash val="solid"/>
          </a:ln>
        </p:spPr>
        <p:txBody>
          <a:bodyPr vert="horz" lIns="0" tIns="12597"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spc="0">
                <a:solidFill>
                  <a:srgbClr val="000000"/>
                </a:solidFill>
                <a:latin typeface="Arial" panose="02020603050405020304" pitchFamily="2"/>
              </a:rPr>
              <a:t>UNCLASSIFIED </a:t>
            </a:r>
          </a:p>
        </p:txBody>
      </p:sp>
      <p:sp>
        <p:nvSpPr>
          <p:cNvPr id="3" name="Text Placeholder 2"/>
          <p:cNvSpPr>
            <a:spLocks noGrp="1"/>
          </p:cNvSpPr>
          <p:nvPr>
            <p:ph type="body" idx="10"/>
          </p:nvPr>
        </p:nvSpPr>
        <p:spPr>
          <a:xfrm>
            <a:off x="1" y="5057539"/>
            <a:ext cx="8640763" cy="939025"/>
          </a:xfrm>
          <a:prstGeom prst="rect">
            <a:avLst/>
          </a:prstGeom>
          <a:noFill/>
          <a:ln w="0" cmpd="sng">
            <a:noFill/>
            <a:prstDash val="solid"/>
          </a:ln>
        </p:spPr>
        <p:txBody>
          <a:bodyPr vert="horz" lIns="0" tIns="0" rIns="0" bIns="0" anchor="t"/>
          <a:lstStyle>
            <a:lvl1pPr marL="2249854" marR="943487" indent="254016" algn="l">
              <a:lnSpc>
                <a:spcPts val="1905"/>
              </a:lnSpc>
              <a:spcBef>
                <a:spcPts val="421"/>
              </a:spcBef>
              <a:spcAft>
                <a:spcPts val="437"/>
              </a:spcAft>
              <a:buFont typeface="Symbol"/>
              <a:buChar char="·"/>
              <a:defRPr/>
            </a:lvl1pPr>
          </a:lstStyle>
          <a:p>
            <a:pPr marL="1691640" marR="0" indent="320040" algn="l">
              <a:lnSpc>
                <a:spcPts val="2000"/>
              </a:lnSpc>
              <a:spcAft>
                <a:spcPts val="0"/>
              </a:spcAft>
              <a:buFont typeface="Symbol"/>
              <a:buChar char="·"/>
            </a:pPr>
            <a:r>
              <a:rPr lang="en-US" sz="1800" spc="19">
                <a:solidFill>
                  <a:srgbClr val="041D60"/>
                </a:solidFill>
                <a:latin typeface="Arial" panose="02020603050405020304" pitchFamily="2"/>
              </a:rPr>
              <a:t>OCONUS data from EpiArchive/MMWR from CDC </a:t>
            </a:r>
          </a:p>
          <a:p>
            <a:pPr marL="2834640" marR="1188720" indent="320040" algn="l">
              <a:lnSpc>
                <a:spcPts val="2400"/>
              </a:lnSpc>
              <a:spcBef>
                <a:spcPts val="530"/>
              </a:spcBef>
              <a:spcAft>
                <a:spcPts val="550"/>
              </a:spcAft>
              <a:buFont typeface="Symbol"/>
              <a:buChar char="·"/>
            </a:pPr>
            <a:r>
              <a:rPr lang="en-US" sz="1800" spc="0">
                <a:solidFill>
                  <a:srgbClr val="041D60"/>
                </a:solidFill>
                <a:latin typeface="Arial" panose="02020603050405020304" pitchFamily="2"/>
              </a:rPr>
              <a:t>New countries and diseases in EpiArchive automatically included in Public Health Processor </a:t>
            </a:r>
          </a:p>
        </p:txBody>
      </p:sp>
      <p:sp>
        <p:nvSpPr>
          <p:cNvPr id="6" name="Text Placeholder 5"/>
          <p:cNvSpPr>
            <a:spLocks noGrp="1"/>
          </p:cNvSpPr>
          <p:nvPr>
            <p:ph type="body" idx="10"/>
          </p:nvPr>
        </p:nvSpPr>
        <p:spPr>
          <a:xfrm>
            <a:off x="1" y="6197570"/>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spc="0">
                <a:solidFill>
                  <a:srgbClr val="000000"/>
                </a:solidFill>
                <a:latin typeface="Arial" panose="02020603050405020304" pitchFamily="2"/>
              </a:rPr>
              <a:t>UNCLASSIFIED </a:t>
            </a:r>
            <a:r>
              <a:rPr lang="en-US" sz="800" spc="0">
                <a:solidFill>
                  <a:srgbClr val="000000"/>
                </a:solidFill>
                <a:latin typeface="Arial" panose="02020603050405020304" pitchFamily="2"/>
              </a:rPr>
              <a:t>16 </a:t>
            </a:r>
          </a:p>
        </p:txBody>
      </p:sp>
      <p:sp>
        <p:nvSpPr>
          <p:cNvPr id="9" name="Text Placeholder 8"/>
          <p:cNvSpPr>
            <a:spLocks noGrp="1"/>
          </p:cNvSpPr>
          <p:nvPr>
            <p:ph type="body" idx="10"/>
          </p:nvPr>
        </p:nvSpPr>
        <p:spPr>
          <a:xfrm>
            <a:off x="1590141" y="395411"/>
            <a:ext cx="4397788" cy="435012"/>
          </a:xfrm>
          <a:prstGeom prst="rect">
            <a:avLst/>
          </a:prstGeom>
          <a:noFill/>
          <a:ln w="0" cmpd="sng">
            <a:noFill/>
            <a:prstDash val="solid"/>
          </a:ln>
        </p:spPr>
        <p:txBody>
          <a:bodyPr vert="horz" lIns="0" tIns="0" rIns="0" bIns="0" anchor="t"/>
          <a:lstStyle>
            <a:lvl1pPr marL="0" marR="0" indent="0" algn="l">
              <a:lnSpc>
                <a:spcPts val="2857"/>
              </a:lnSpc>
              <a:spcAft>
                <a:spcPts val="0"/>
              </a:spcAft>
              <a:defRPr/>
            </a:lvl1pPr>
          </a:lstStyle>
          <a:p>
            <a:pPr marL="0" marR="0" indent="0" algn="l">
              <a:lnSpc>
                <a:spcPts val="3600"/>
              </a:lnSpc>
              <a:spcAft>
                <a:spcPts val="0"/>
              </a:spcAft>
            </a:pPr>
            <a:r>
              <a:rPr lang="en-US" sz="3000" spc="-28">
                <a:solidFill>
                  <a:srgbClr val="000000"/>
                </a:solidFill>
                <a:latin typeface="Arial" panose="02020603050405020304" pitchFamily="2"/>
              </a:rPr>
              <a:t>Public Health Processor </a:t>
            </a:r>
          </a:p>
        </p:txBody>
      </p:sp>
    </p:spTree>
    <p:extLst>
      <p:ext uri="{BB962C8B-B14F-4D97-AF65-F5344CB8AC3E}">
        <p14:creationId xmlns:p14="http://schemas.microsoft.com/office/powerpoint/2010/main" val="2920658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p:nvPr>
        </p:nvSpPr>
        <p:spPr>
          <a:xfrm>
            <a:off x="432038" y="259509"/>
            <a:ext cx="7775337" cy="1080029"/>
          </a:xfrm>
        </p:spPr>
        <p:txBody>
          <a:bodyPr/>
          <a:lstStyle/>
          <a:p>
            <a:r>
              <a:rPr lang="en-US"/>
              <a:t>Click to edit Master title style</a:t>
            </a:r>
            <a:endParaRPr lang="en-GB"/>
          </a:p>
        </p:txBody>
      </p:sp>
      <p:sp>
        <p:nvSpPr>
          <p:cNvPr id="4" name="Content Placeholder 3"/>
          <p:cNvSpPr>
            <a:spLocks noGrp="1"/>
          </p:cNvSpPr>
          <p:nvPr>
            <p:ph sz="half" idx="2"/>
          </p:nvPr>
        </p:nvSpPr>
        <p:spPr>
          <a:xfrm>
            <a:off x="4391038" y="1512042"/>
            <a:ext cx="3816337" cy="3923558"/>
          </a:xfrm>
        </p:spPr>
        <p:txBody>
          <a:bodyPr/>
          <a:lstStyle>
            <a:lvl1pPr>
              <a:lnSpc>
                <a:spcPct val="120000"/>
              </a:lnSpc>
              <a:defRPr sz="2400"/>
            </a:lvl1pPr>
            <a:lvl2pPr>
              <a:lnSpc>
                <a:spcPct val="120000"/>
              </a:lnSpc>
              <a:spcBef>
                <a:spcPts val="300"/>
              </a:spcBef>
              <a:defRPr sz="2000"/>
            </a:lvl2pPr>
            <a:lvl3pPr>
              <a:lnSpc>
                <a:spcPct val="120000"/>
              </a:lnSpc>
              <a:spcBef>
                <a:spcPts val="300"/>
              </a:spcBef>
              <a:defRPr sz="2000"/>
            </a:lvl3pPr>
            <a:lvl4pPr>
              <a:lnSpc>
                <a:spcPct val="120000"/>
              </a:lnSpc>
              <a:spcBef>
                <a:spcPts val="300"/>
              </a:spcBef>
              <a:defRPr sz="1800"/>
            </a:lvl4pPr>
            <a:lvl5pPr>
              <a:lnSpc>
                <a:spcPct val="120000"/>
              </a:lnSpc>
              <a:spcBef>
                <a:spcPts val="300"/>
              </a:spcBef>
              <a:defRPr sz="18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3"/>
          <p:cNvSpPr>
            <a:spLocks noGrp="1"/>
          </p:cNvSpPr>
          <p:nvPr>
            <p:ph type="body" sz="quarter" idx="16"/>
          </p:nvPr>
        </p:nvSpPr>
        <p:spPr>
          <a:xfrm>
            <a:off x="432038" y="1512042"/>
            <a:ext cx="3816350" cy="3924300"/>
          </a:xfrm>
        </p:spPr>
        <p:txBody>
          <a:bodyPr/>
          <a:lstStyle>
            <a:lvl1pPr>
              <a:lnSpc>
                <a:spcPct val="120000"/>
              </a:lnSpc>
              <a:defRPr/>
            </a:lvl1pPr>
            <a:lvl2pPr>
              <a:lnSpc>
                <a:spcPct val="120000"/>
              </a:lnSpc>
              <a:spcBef>
                <a:spcPts val="300"/>
              </a:spcBef>
              <a:defRPr/>
            </a:lvl2pPr>
            <a:lvl3pPr>
              <a:lnSpc>
                <a:spcPct val="120000"/>
              </a:lnSpc>
              <a:spcBef>
                <a:spcPts val="300"/>
              </a:spcBef>
              <a:defRPr/>
            </a:lvl3pPr>
            <a:lvl4pPr>
              <a:lnSpc>
                <a:spcPct val="120000"/>
              </a:lnSpc>
              <a:spcBef>
                <a:spcPts val="300"/>
              </a:spcBef>
              <a:defRPr/>
            </a:lvl4pPr>
            <a:lvl5pPr>
              <a:lnSpc>
                <a:spcPct val="120000"/>
              </a:lnSpc>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4"/>
          <p:cNvSpPr>
            <a:spLocks noGrp="1"/>
          </p:cNvSpPr>
          <p:nvPr>
            <p:ph type="ftr" sz="quarter" idx="17"/>
          </p:nvPr>
        </p:nvSpPr>
        <p:spPr/>
        <p:txBody>
          <a:bodyPr/>
          <a:lstStyle>
            <a:lvl1pPr>
              <a:defRPr dirty="0"/>
            </a:lvl1pPr>
          </a:lstStyle>
          <a:p>
            <a:pPr>
              <a:defRPr/>
            </a:pPr>
            <a:r>
              <a:rPr lang="en-GB"/>
              <a:t>© Crown copyright 2018 Dstl</a:t>
            </a:r>
          </a:p>
        </p:txBody>
      </p:sp>
      <p:sp>
        <p:nvSpPr>
          <p:cNvPr id="7" name="Date Placeholder 3"/>
          <p:cNvSpPr>
            <a:spLocks noGrp="1"/>
          </p:cNvSpPr>
          <p:nvPr>
            <p:ph type="dt" sz="half" idx="18"/>
          </p:nvPr>
        </p:nvSpPr>
        <p:spPr/>
        <p:txBody>
          <a:bodyPr/>
          <a:lstStyle>
            <a:lvl1pPr>
              <a:defRPr/>
            </a:lvl1pPr>
          </a:lstStyle>
          <a:p>
            <a:pPr>
              <a:defRPr/>
            </a:pPr>
            <a:fld id="{F2CEABF5-6EE4-4E74-8C22-B70B77267ED9}" type="datetime4">
              <a:rPr lang="en-GB"/>
              <a:pPr>
                <a:defRPr/>
              </a:pPr>
              <a:t>17 May 2018</a:t>
            </a:fld>
            <a:endParaRPr lang="en-GB" dirty="0"/>
          </a:p>
        </p:txBody>
      </p:sp>
    </p:spTree>
    <p:extLst>
      <p:ext uri="{BB962C8B-B14F-4D97-AF65-F5344CB8AC3E}">
        <p14:creationId xmlns:p14="http://schemas.microsoft.com/office/powerpoint/2010/main" val="9249860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5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1738" y="30601"/>
            <a:ext cx="1096897" cy="235206"/>
          </a:xfrm>
          <a:prstGeom prst="rect">
            <a:avLst/>
          </a:prstGeom>
          <a:noFill/>
          <a:ln w="0" cmpd="sng">
            <a:noFill/>
            <a:prstDash val="solid"/>
          </a:ln>
        </p:spPr>
        <p:txBody>
          <a:bodyPr vert="horz" lIns="0" tIns="35393" rIns="0" bIns="0" anchor="t"/>
          <a:lstStyle>
            <a:lvl1pPr marL="0" marR="0" indent="0" algn="ctr">
              <a:lnSpc>
                <a:spcPts val="1111"/>
              </a:lnSpc>
              <a:spcAft>
                <a:spcPts val="139"/>
              </a:spcAft>
              <a:defRPr/>
            </a:lvl1pPr>
          </a:lstStyle>
          <a:p>
            <a:pPr marL="0" marR="0" indent="0" algn="ctr">
              <a:lnSpc>
                <a:spcPts val="1400"/>
              </a:lnSpc>
              <a:spcAft>
                <a:spcPts val="175"/>
              </a:spcAft>
            </a:pPr>
            <a:r>
              <a:rPr lang="en-US" sz="1500" b="1" spc="-213">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495332" y="295808"/>
            <a:ext cx="6680390" cy="510614"/>
          </a:xfrm>
          <a:prstGeom prst="rect">
            <a:avLst/>
          </a:prstGeom>
          <a:noFill/>
          <a:ln w="0" cmpd="sng">
            <a:noFill/>
            <a:prstDash val="solid"/>
          </a:ln>
        </p:spPr>
        <p:txBody>
          <a:bodyPr vert="horz" lIns="0" tIns="56988" rIns="0" bIns="0" anchor="t"/>
          <a:lstStyle>
            <a:lvl1pPr marL="0" marR="0" indent="0" algn="l">
              <a:lnSpc>
                <a:spcPts val="3016"/>
              </a:lnSpc>
              <a:spcAft>
                <a:spcPts val="0"/>
              </a:spcAft>
              <a:defRPr/>
            </a:lvl1pPr>
          </a:lstStyle>
          <a:p>
            <a:pPr marL="0" marR="0" indent="0" algn="l">
              <a:lnSpc>
                <a:spcPts val="3800"/>
              </a:lnSpc>
              <a:spcAft>
                <a:spcPts val="0"/>
              </a:spcAft>
            </a:pPr>
            <a:r>
              <a:rPr lang="en-US" sz="3500" b="1" spc="-161">
                <a:solidFill>
                  <a:srgbClr val="000000"/>
                </a:solidFill>
                <a:latin typeface="Arial" panose="02020603050405020304" pitchFamily="2"/>
              </a:rPr>
              <a:t>Public Health Processor: </a:t>
            </a:r>
            <a:r>
              <a:rPr lang="en-US" sz="2300" b="1" i="1" spc="-161">
                <a:solidFill>
                  <a:srgbClr val="000000"/>
                </a:solidFill>
                <a:latin typeface="Arial" panose="02020603050405020304" pitchFamily="2"/>
              </a:rPr>
              <a:t>Sunburst View </a:t>
            </a:r>
          </a:p>
        </p:txBody>
      </p:sp>
      <p:sp>
        <p:nvSpPr>
          <p:cNvPr id="7" name="Text Placeholder 6"/>
          <p:cNvSpPr>
            <a:spLocks noGrp="1"/>
          </p:cNvSpPr>
          <p:nvPr>
            <p:ph type="body" idx="10"/>
          </p:nvPr>
        </p:nvSpPr>
        <p:spPr>
          <a:xfrm>
            <a:off x="3821738" y="6145366"/>
            <a:ext cx="1096897" cy="235206"/>
          </a:xfrm>
          <a:prstGeom prst="rect">
            <a:avLst/>
          </a:prstGeom>
          <a:noFill/>
          <a:ln w="0" cmpd="sng">
            <a:noFill/>
            <a:prstDash val="solid"/>
          </a:ln>
        </p:spPr>
        <p:txBody>
          <a:bodyPr vert="horz" lIns="0" tIns="35393" rIns="0" bIns="0" anchor="t"/>
          <a:lstStyle>
            <a:lvl1pPr marL="0" marR="0" indent="0" algn="ctr">
              <a:lnSpc>
                <a:spcPts val="1111"/>
              </a:lnSpc>
              <a:spcAft>
                <a:spcPts val="155"/>
              </a:spcAft>
              <a:defRPr/>
            </a:lvl1pPr>
          </a:lstStyle>
          <a:p>
            <a:pPr marL="0" marR="0" indent="0" algn="ctr">
              <a:lnSpc>
                <a:spcPts val="1400"/>
              </a:lnSpc>
              <a:spcAft>
                <a:spcPts val="195"/>
              </a:spcAft>
            </a:pPr>
            <a:r>
              <a:rPr lang="en-US" sz="1500" b="1" spc="-213">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684279" y="6247369"/>
            <a:ext cx="251422" cy="133204"/>
          </a:xfrm>
          <a:prstGeom prst="rect">
            <a:avLst/>
          </a:prstGeom>
          <a:noFill/>
          <a:ln w="0" cmpd="sng">
            <a:noFill/>
            <a:prstDash val="solid"/>
          </a:ln>
        </p:spPr>
        <p:txBody>
          <a:bodyPr vert="horz" lIns="0" tIns="0" rIns="0" bIns="0" anchor="t"/>
          <a:lstStyle>
            <a:lvl1pPr marL="0" marR="0" indent="0" algn="l">
              <a:lnSpc>
                <a:spcPts val="794"/>
              </a:lnSpc>
              <a:spcAft>
                <a:spcPts val="32"/>
              </a:spcAft>
              <a:defRPr/>
            </a:lvl1pPr>
          </a:lstStyle>
          <a:p>
            <a:pPr marL="0" marR="0" indent="0" algn="l">
              <a:lnSpc>
                <a:spcPts val="1000"/>
              </a:lnSpc>
              <a:spcAft>
                <a:spcPts val="40"/>
              </a:spcAft>
            </a:pPr>
            <a:r>
              <a:rPr lang="en-US" sz="800" spc="170">
                <a:solidFill>
                  <a:srgbClr val="000000"/>
                </a:solidFill>
                <a:latin typeface="Arial" panose="02020603050405020304" pitchFamily="2"/>
              </a:rPr>
              <a:t>17 </a:t>
            </a:r>
          </a:p>
        </p:txBody>
      </p:sp>
    </p:spTree>
    <p:extLst>
      <p:ext uri="{BB962C8B-B14F-4D97-AF65-F5344CB8AC3E}">
        <p14:creationId xmlns:p14="http://schemas.microsoft.com/office/powerpoint/2010/main" val="38564483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16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5939" y="72002"/>
            <a:ext cx="1051293" cy="165604"/>
          </a:xfrm>
          <a:prstGeom prst="rect">
            <a:avLst/>
          </a:prstGeom>
          <a:noFill/>
          <a:ln w="0" cmpd="sng">
            <a:noFill/>
            <a:prstDash val="solid"/>
          </a:ln>
        </p:spPr>
        <p:txBody>
          <a:bodyPr vert="horz" lIns="0" tIns="3599"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525937" y="237606"/>
            <a:ext cx="6239351" cy="771621"/>
          </a:xfrm>
          <a:prstGeom prst="rect">
            <a:avLst/>
          </a:prstGeom>
          <a:noFill/>
          <a:ln w="0" cmpd="sng">
            <a:noFill/>
            <a:prstDash val="solid"/>
          </a:ln>
        </p:spPr>
        <p:txBody>
          <a:bodyPr vert="horz" lIns="0" tIns="0" rIns="0" bIns="0" anchor="t"/>
          <a:lstStyle>
            <a:lvl1pPr marL="0" marR="0" indent="0" algn="l">
              <a:lnSpc>
                <a:spcPts val="2064"/>
              </a:lnSpc>
              <a:spcBef>
                <a:spcPts val="127"/>
              </a:spcBef>
              <a:spcAft>
                <a:spcPts val="0"/>
              </a:spcAft>
              <a:defRPr/>
            </a:lvl1pPr>
          </a:lstStyle>
          <a:p>
            <a:pPr marL="0" marR="0" indent="0" algn="l">
              <a:lnSpc>
                <a:spcPts val="3600"/>
              </a:lnSpc>
              <a:spcAft>
                <a:spcPts val="0"/>
              </a:spcAft>
            </a:pPr>
            <a:r>
              <a:rPr lang="en-US" sz="3000" b="1" spc="-5">
                <a:solidFill>
                  <a:srgbClr val="000000"/>
                </a:solidFill>
                <a:latin typeface="Arial" panose="02020603050405020304" pitchFamily="2"/>
              </a:rPr>
              <a:t>Public Health Processor: </a:t>
            </a:r>
            <a:r>
              <a:rPr lang="en-US" sz="2300" b="1" i="1" spc="-5">
                <a:solidFill>
                  <a:srgbClr val="000000"/>
                </a:solidFill>
                <a:latin typeface="Arial" panose="02020603050405020304" pitchFamily="2"/>
              </a:rPr>
              <a:t>Map, Signal </a:t>
            </a:r>
          </a:p>
          <a:p>
            <a:pPr marL="0" marR="0" indent="0" algn="l">
              <a:lnSpc>
                <a:spcPts val="2600"/>
              </a:lnSpc>
              <a:spcBef>
                <a:spcPts val="160"/>
              </a:spcBef>
              <a:spcAft>
                <a:spcPts val="0"/>
              </a:spcAft>
            </a:pPr>
            <a:r>
              <a:rPr lang="en-US" sz="2300" b="1" i="1" spc="-5">
                <a:solidFill>
                  <a:srgbClr val="000000"/>
                </a:solidFill>
                <a:latin typeface="Arial" panose="02020603050405020304" pitchFamily="2"/>
              </a:rPr>
              <a:t>Graph, Epi Data, Cumulative Data </a:t>
            </a:r>
          </a:p>
        </p:txBody>
      </p:sp>
      <p:sp>
        <p:nvSpPr>
          <p:cNvPr id="7" name="Text Placeholder 6"/>
          <p:cNvSpPr>
            <a:spLocks noGrp="1"/>
          </p:cNvSpPr>
          <p:nvPr>
            <p:ph type="body" idx="10"/>
          </p:nvPr>
        </p:nvSpPr>
        <p:spPr>
          <a:xfrm>
            <a:off x="3825939" y="6198168"/>
            <a:ext cx="1051293" cy="165604"/>
          </a:xfrm>
          <a:prstGeom prst="rect">
            <a:avLst/>
          </a:prstGeom>
          <a:noFill/>
          <a:ln w="0" cmpd="sng">
            <a:noFill/>
            <a:prstDash val="solid"/>
          </a:ln>
        </p:spPr>
        <p:txBody>
          <a:bodyPr vert="horz" lIns="0" tIns="3599"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05880" y="6268369"/>
            <a:ext cx="216019" cy="1104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800" b="1" spc="104">
                <a:solidFill>
                  <a:srgbClr val="000000"/>
                </a:solidFill>
                <a:latin typeface="Arial" panose="02020603050405020304" pitchFamily="2"/>
              </a:rPr>
              <a:t>18 </a:t>
            </a:r>
          </a:p>
        </p:txBody>
      </p:sp>
    </p:spTree>
    <p:extLst>
      <p:ext uri="{BB962C8B-B14F-4D97-AF65-F5344CB8AC3E}">
        <p14:creationId xmlns:p14="http://schemas.microsoft.com/office/powerpoint/2010/main" val="18435217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7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18139" y="57604"/>
            <a:ext cx="1074695" cy="179405"/>
          </a:xfrm>
          <a:prstGeom prst="rect">
            <a:avLst/>
          </a:prstGeom>
          <a:noFill/>
          <a:ln w="0" cmpd="sng">
            <a:noFill/>
            <a:prstDash val="solid"/>
          </a:ln>
        </p:spPr>
        <p:txBody>
          <a:bodyPr vert="horz" lIns="0" tIns="8398" rIns="0" bIns="0" anchor="t"/>
          <a:lstStyle>
            <a:lvl1pPr marL="0" marR="0" indent="0" algn="ctr">
              <a:lnSpc>
                <a:spcPts val="1111"/>
              </a:lnSpc>
              <a:spcAft>
                <a:spcPts val="0"/>
              </a:spcAft>
              <a:defRPr/>
            </a:lvl1pPr>
          </a:lstStyle>
          <a:p>
            <a:pPr marL="0" marR="0" indent="0" algn="ctr">
              <a:lnSpc>
                <a:spcPts val="1400"/>
              </a:lnSpc>
              <a:spcAft>
                <a:spcPts val="0"/>
              </a:spcAft>
            </a:pPr>
            <a:r>
              <a:rPr lang="en-US" sz="1200" spc="-80">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587742" y="394211"/>
            <a:ext cx="1447928" cy="447612"/>
          </a:xfrm>
          <a:prstGeom prst="rect">
            <a:avLst/>
          </a:prstGeom>
          <a:noFill/>
          <a:ln w="0" cmpd="sng">
            <a:noFill/>
            <a:prstDash val="solid"/>
          </a:ln>
        </p:spPr>
        <p:txBody>
          <a:bodyPr vert="horz" lIns="0" tIns="3599" rIns="0" bIns="0" anchor="t"/>
          <a:lstStyle>
            <a:lvl1pPr marL="0" marR="0" indent="0" algn="l">
              <a:lnSpc>
                <a:spcPts val="2937"/>
              </a:lnSpc>
              <a:spcAft>
                <a:spcPts val="0"/>
              </a:spcAft>
              <a:defRPr/>
            </a:lvl1pPr>
          </a:lstStyle>
          <a:p>
            <a:pPr marL="0" marR="0" indent="0" algn="l">
              <a:lnSpc>
                <a:spcPts val="3700"/>
              </a:lnSpc>
              <a:spcAft>
                <a:spcPts val="0"/>
              </a:spcAft>
            </a:pPr>
            <a:r>
              <a:rPr lang="en-US" sz="3100" spc="-57">
                <a:solidFill>
                  <a:srgbClr val="000000"/>
                </a:solidFill>
                <a:latin typeface="Arial" panose="02020603050405020304" pitchFamily="2"/>
              </a:rPr>
              <a:t>Analyze </a:t>
            </a:r>
          </a:p>
        </p:txBody>
      </p:sp>
      <p:sp>
        <p:nvSpPr>
          <p:cNvPr id="6" name="Text Placeholder 5"/>
          <p:cNvSpPr>
            <a:spLocks noGrp="1"/>
          </p:cNvSpPr>
          <p:nvPr>
            <p:ph type="body" idx="10"/>
          </p:nvPr>
        </p:nvSpPr>
        <p:spPr>
          <a:xfrm>
            <a:off x="3818139" y="6187369"/>
            <a:ext cx="1074695" cy="179405"/>
          </a:xfrm>
          <a:prstGeom prst="rect">
            <a:avLst/>
          </a:prstGeom>
          <a:noFill/>
          <a:ln w="0" cmpd="sng">
            <a:noFill/>
            <a:prstDash val="solid"/>
          </a:ln>
        </p:spPr>
        <p:txBody>
          <a:bodyPr vert="horz" lIns="0" tIns="8398" rIns="0" bIns="0" anchor="t"/>
          <a:lstStyle>
            <a:lvl1pPr marL="0" marR="0" indent="0" algn="ctr">
              <a:lnSpc>
                <a:spcPts val="1111"/>
              </a:lnSpc>
              <a:spcAft>
                <a:spcPts val="0"/>
              </a:spcAft>
              <a:defRPr/>
            </a:lvl1pPr>
          </a:lstStyle>
          <a:p>
            <a:pPr marL="0" marR="0" indent="0" algn="ctr">
              <a:lnSpc>
                <a:spcPts val="1400"/>
              </a:lnSpc>
              <a:spcAft>
                <a:spcPts val="0"/>
              </a:spcAft>
            </a:pPr>
            <a:r>
              <a:rPr lang="en-US" sz="1200" spc="-80">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3881" y="6243168"/>
            <a:ext cx="235821" cy="138004"/>
          </a:xfrm>
          <a:prstGeom prst="rect">
            <a:avLst/>
          </a:prstGeom>
          <a:noFill/>
          <a:ln w="0" cmpd="sng">
            <a:noFill/>
            <a:prstDash val="solid"/>
          </a:ln>
        </p:spPr>
        <p:txBody>
          <a:bodyPr vert="horz" lIns="0" tIns="17396" rIns="0" bIns="0" anchor="t"/>
          <a:lstStyle>
            <a:lvl1pPr marL="0" marR="0" indent="0" algn="l">
              <a:lnSpc>
                <a:spcPts val="794"/>
              </a:lnSpc>
              <a:spcAft>
                <a:spcPts val="0"/>
              </a:spcAft>
              <a:defRPr/>
            </a:lvl1pPr>
          </a:lstStyle>
          <a:p>
            <a:pPr marL="0" marR="0" indent="0" algn="l">
              <a:lnSpc>
                <a:spcPts val="1000"/>
              </a:lnSpc>
              <a:spcAft>
                <a:spcPts val="0"/>
              </a:spcAft>
            </a:pPr>
            <a:r>
              <a:rPr lang="en-US" sz="900" spc="71">
                <a:solidFill>
                  <a:srgbClr val="000000"/>
                </a:solidFill>
                <a:latin typeface="Arial" panose="02020603050405020304" pitchFamily="2"/>
              </a:rPr>
              <a:t>19 </a:t>
            </a:r>
          </a:p>
        </p:txBody>
      </p:sp>
    </p:spTree>
    <p:extLst>
      <p:ext uri="{BB962C8B-B14F-4D97-AF65-F5344CB8AC3E}">
        <p14:creationId xmlns:p14="http://schemas.microsoft.com/office/powerpoint/2010/main" val="5059493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8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1" y="60004"/>
            <a:ext cx="8640763" cy="253807"/>
          </a:xfrm>
          <a:prstGeom prst="rect">
            <a:avLst/>
          </a:prstGeom>
          <a:noFill/>
          <a:ln w="0" cmpd="sng">
            <a:noFill/>
            <a:prstDash val="solid"/>
          </a:ln>
        </p:spPr>
        <p:txBody>
          <a:bodyPr vert="horz" lIns="0" tIns="12597"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b="1" spc="-9">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 y="1296035"/>
            <a:ext cx="8640763" cy="738020"/>
          </a:xfrm>
          <a:prstGeom prst="rect">
            <a:avLst/>
          </a:prstGeom>
          <a:noFill/>
          <a:ln w="0" cmpd="sng">
            <a:noFill/>
            <a:prstDash val="solid"/>
          </a:ln>
        </p:spPr>
        <p:txBody>
          <a:bodyPr vert="horz" lIns="0" tIns="46792" rIns="0" bIns="0" anchor="t"/>
          <a:lstStyle>
            <a:lvl1pPr marL="1560382" marR="471744" indent="72576" algn="l">
              <a:lnSpc>
                <a:spcPts val="2302"/>
              </a:lnSpc>
              <a:spcAft>
                <a:spcPts val="0"/>
              </a:spcAft>
              <a:buFont typeface="Symbol"/>
              <a:buChar char="·"/>
              <a:defRPr/>
            </a:lvl1pPr>
          </a:lstStyle>
          <a:p>
            <a:pPr marL="1965960" marR="594360" indent="91440" algn="l">
              <a:lnSpc>
                <a:spcPts val="2900"/>
              </a:lnSpc>
              <a:spcAft>
                <a:spcPts val="0"/>
              </a:spcAft>
              <a:buFont typeface="Symbol"/>
              <a:buChar char="·"/>
            </a:pPr>
            <a:r>
              <a:rPr lang="en-US" sz="2300" spc="0">
                <a:solidFill>
                  <a:srgbClr val="021E5F"/>
                </a:solidFill>
                <a:latin typeface="Arial" panose="02020603050405020304" pitchFamily="2"/>
              </a:rPr>
              <a:t>Ingest infrastructure improvements have resulted in more </a:t>
            </a:r>
            <a:br/>
            <a:r>
              <a:rPr lang="en-US" sz="2300" spc="0">
                <a:solidFill>
                  <a:srgbClr val="021E5F"/>
                </a:solidFill>
                <a:latin typeface="Arial" panose="02020603050405020304" pitchFamily="2"/>
              </a:rPr>
              <a:t>uniform application of NLP to all articles </a:t>
            </a:r>
          </a:p>
        </p:txBody>
      </p:sp>
      <p:sp>
        <p:nvSpPr>
          <p:cNvPr id="9" name="Text Placeholder 8"/>
          <p:cNvSpPr>
            <a:spLocks noGrp="1"/>
          </p:cNvSpPr>
          <p:nvPr>
            <p:ph type="body" idx="10"/>
          </p:nvPr>
        </p:nvSpPr>
        <p:spPr>
          <a:xfrm>
            <a:off x="1" y="6197570"/>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b="1" spc="5">
                <a:solidFill>
                  <a:srgbClr val="000000"/>
                </a:solidFill>
                <a:latin typeface="Arial" panose="02020603050405020304" pitchFamily="2"/>
              </a:rPr>
              <a:t>UNCLASSIFIED </a:t>
            </a:r>
            <a:r>
              <a:rPr lang="en-US" sz="800" spc="5">
                <a:solidFill>
                  <a:srgbClr val="000000"/>
                </a:solidFill>
                <a:latin typeface="Arial" panose="02020603050405020304" pitchFamily="2"/>
              </a:rPr>
              <a:t>20 </a:t>
            </a:r>
          </a:p>
        </p:txBody>
      </p:sp>
      <p:sp>
        <p:nvSpPr>
          <p:cNvPr id="10" name="Text Placeholder 9"/>
          <p:cNvSpPr>
            <a:spLocks noGrp="1"/>
          </p:cNvSpPr>
          <p:nvPr>
            <p:ph type="body" idx="10"/>
          </p:nvPr>
        </p:nvSpPr>
        <p:spPr>
          <a:xfrm>
            <a:off x="1468931" y="313811"/>
            <a:ext cx="7171833" cy="631817"/>
          </a:xfrm>
          <a:prstGeom prst="rect">
            <a:avLst/>
          </a:prstGeom>
          <a:noFill/>
          <a:ln w="0" cmpd="sng">
            <a:noFill/>
            <a:prstDash val="solid"/>
          </a:ln>
        </p:spPr>
        <p:txBody>
          <a:bodyPr vert="horz" lIns="0" tIns="198564" rIns="0" bIns="0" anchor="t"/>
          <a:lstStyle>
            <a:lvl1pPr marL="108864" marR="0" indent="0" algn="l">
              <a:lnSpc>
                <a:spcPts val="2857"/>
              </a:lnSpc>
              <a:spcAft>
                <a:spcPts val="0"/>
              </a:spcAft>
              <a:defRPr/>
            </a:lvl1pPr>
          </a:lstStyle>
          <a:p>
            <a:pPr marL="137160" marR="0" indent="0" algn="l">
              <a:lnSpc>
                <a:spcPts val="3600"/>
              </a:lnSpc>
              <a:spcAft>
                <a:spcPts val="0"/>
              </a:spcAft>
            </a:pPr>
            <a:r>
              <a:rPr lang="en-US" sz="3000" b="1" spc="0">
                <a:solidFill>
                  <a:srgbClr val="000000"/>
                </a:solidFill>
                <a:latin typeface="Arial" panose="02020603050405020304" pitchFamily="2"/>
              </a:rPr>
              <a:t>NLP Improvements </a:t>
            </a:r>
          </a:p>
        </p:txBody>
      </p:sp>
      <p:sp>
        <p:nvSpPr>
          <p:cNvPr id="15" name="Text Placeholder 14"/>
          <p:cNvSpPr>
            <a:spLocks noGrp="1"/>
          </p:cNvSpPr>
          <p:nvPr>
            <p:ph type="body" idx="10"/>
          </p:nvPr>
        </p:nvSpPr>
        <p:spPr>
          <a:xfrm>
            <a:off x="544248" y="2131258"/>
            <a:ext cx="5132853" cy="967826"/>
          </a:xfrm>
          <a:prstGeom prst="rect">
            <a:avLst/>
          </a:prstGeom>
          <a:noFill/>
          <a:ln w="0" cmpd="sng">
            <a:noFill/>
            <a:prstDash val="solid"/>
          </a:ln>
        </p:spPr>
        <p:txBody>
          <a:bodyPr vert="horz" lIns="0" tIns="0" rIns="0" bIns="0" anchor="t"/>
          <a:lstStyle>
            <a:lvl1pPr marL="181440" marR="0" indent="254016" algn="l">
              <a:lnSpc>
                <a:spcPts val="2064"/>
              </a:lnSpc>
              <a:spcBef>
                <a:spcPts val="87"/>
              </a:spcBef>
              <a:spcAft>
                <a:spcPts val="0"/>
              </a:spcAft>
              <a:buFont typeface="Symbol"/>
              <a:buChar char="·"/>
              <a:defRPr/>
            </a:lvl1pPr>
          </a:lstStyle>
          <a:p>
            <a:pPr marL="457200" marR="0" indent="320040" algn="l">
              <a:lnSpc>
                <a:spcPts val="2800"/>
              </a:lnSpc>
              <a:spcAft>
                <a:spcPts val="0"/>
              </a:spcAft>
              <a:buFont typeface="Symbol"/>
              <a:buChar char="·"/>
            </a:pPr>
            <a:r>
              <a:rPr lang="en-US" sz="2300" spc="-5">
                <a:solidFill>
                  <a:srgbClr val="021E5F"/>
                </a:solidFill>
                <a:latin typeface="Arial" panose="02020603050405020304" pitchFamily="2"/>
              </a:rPr>
              <a:t>Core extraction enhancements </a:t>
            </a:r>
          </a:p>
          <a:p>
            <a:pPr marL="228600" marR="0" indent="320040" algn="l">
              <a:lnSpc>
                <a:spcPts val="2600"/>
              </a:lnSpc>
              <a:spcBef>
                <a:spcPts val="110"/>
              </a:spcBef>
              <a:spcAft>
                <a:spcPts val="0"/>
              </a:spcAft>
              <a:buFont typeface="Symbol"/>
              <a:buChar char="·"/>
            </a:pPr>
            <a:r>
              <a:rPr lang="en-US" sz="2300" spc="-9">
                <a:solidFill>
                  <a:srgbClr val="021E5F"/>
                </a:solidFill>
                <a:latin typeface="Arial" panose="02020603050405020304" pitchFamily="2"/>
              </a:rPr>
              <a:t>Precision/Recall compared to analyst annotations exceed industry standards </a:t>
            </a:r>
          </a:p>
        </p:txBody>
      </p:sp>
    </p:spTree>
    <p:extLst>
      <p:ext uri="{BB962C8B-B14F-4D97-AF65-F5344CB8AC3E}">
        <p14:creationId xmlns:p14="http://schemas.microsoft.com/office/powerpoint/2010/main" val="329834960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9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7740" y="71402"/>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56146" y="479413"/>
            <a:ext cx="3974751" cy="532814"/>
          </a:xfrm>
          <a:prstGeom prst="rect">
            <a:avLst/>
          </a:prstGeom>
          <a:noFill/>
          <a:ln w="0" cmpd="sng">
            <a:noFill/>
            <a:prstDash val="solid"/>
          </a:ln>
        </p:spPr>
        <p:txBody>
          <a:bodyPr vert="horz" lIns="0" tIns="1200" rIns="0" bIns="0" anchor="t"/>
          <a:lstStyle>
            <a:lvl1pPr marL="0" marR="0" indent="0" algn="l">
              <a:lnSpc>
                <a:spcPts val="2937"/>
              </a:lnSpc>
              <a:spcAft>
                <a:spcPts val="587"/>
              </a:spcAft>
              <a:defRPr/>
            </a:lvl1pPr>
          </a:lstStyle>
          <a:p>
            <a:pPr marL="0" marR="0" indent="0" algn="l">
              <a:lnSpc>
                <a:spcPts val="3700"/>
              </a:lnSpc>
              <a:spcAft>
                <a:spcPts val="740"/>
              </a:spcAft>
            </a:pPr>
            <a:r>
              <a:rPr lang="en-US" sz="3000" b="1" spc="-71">
                <a:solidFill>
                  <a:srgbClr val="000000"/>
                </a:solidFill>
                <a:latin typeface="Arial" panose="02020603050405020304" pitchFamily="2"/>
              </a:rPr>
              <a:t>DORA – 3</a:t>
            </a:r>
            <a:r>
              <a:rPr lang="en-US" sz="3000" b="1" spc="-71" baseline="30000">
                <a:solidFill>
                  <a:srgbClr val="000000"/>
                </a:solidFill>
                <a:latin typeface="Arial" panose="02020603050405020304" pitchFamily="2"/>
              </a:rPr>
              <a:t>rd</a:t>
            </a:r>
            <a:r>
              <a:rPr lang="en-US" sz="3000" b="1" spc="-71">
                <a:solidFill>
                  <a:srgbClr val="000000"/>
                </a:solidFill>
                <a:latin typeface="Arial" panose="02020603050405020304" pitchFamily="2"/>
              </a:rPr>
              <a:t> Party SDK </a:t>
            </a:r>
          </a:p>
        </p:txBody>
      </p:sp>
      <p:sp>
        <p:nvSpPr>
          <p:cNvPr id="6" name="Text Placeholder 5"/>
          <p:cNvSpPr>
            <a:spLocks noGrp="1"/>
          </p:cNvSpPr>
          <p:nvPr>
            <p:ph type="body" idx="10"/>
          </p:nvPr>
        </p:nvSpPr>
        <p:spPr>
          <a:xfrm>
            <a:off x="219022" y="1321835"/>
            <a:ext cx="3770133" cy="4242115"/>
          </a:xfrm>
          <a:prstGeom prst="rect">
            <a:avLst/>
          </a:prstGeom>
          <a:noFill/>
          <a:ln w="0" cmpd="sng">
            <a:noFill/>
            <a:prstDash val="solid"/>
          </a:ln>
        </p:spPr>
        <p:txBody>
          <a:bodyPr vert="horz" lIns="0" tIns="58789" rIns="0" bIns="0" anchor="t"/>
          <a:lstStyle>
            <a:lvl1pPr marL="254016" marR="0" indent="254016" algn="l">
              <a:lnSpc>
                <a:spcPts val="1349"/>
              </a:lnSpc>
              <a:spcBef>
                <a:spcPts val="365"/>
              </a:spcBef>
              <a:spcAft>
                <a:spcPts val="0"/>
              </a:spcAft>
              <a:buFont typeface="Symbol"/>
              <a:buChar char="·"/>
              <a:defRPr/>
            </a:lvl1pPr>
          </a:lstStyle>
          <a:p>
            <a:pPr marL="320040" marR="0" indent="320040" algn="l">
              <a:lnSpc>
                <a:spcPts val="1700"/>
              </a:lnSpc>
              <a:spcAft>
                <a:spcPts val="0"/>
              </a:spcAft>
              <a:buFont typeface="Symbol"/>
              <a:buChar char="·"/>
            </a:pPr>
            <a:r>
              <a:rPr lang="en-US" sz="1700" b="1" spc="0">
                <a:solidFill>
                  <a:srgbClr val="021E5F"/>
                </a:solidFill>
                <a:latin typeface="Arial" panose="02020603050405020304" pitchFamily="2"/>
              </a:rPr>
              <a:t>Objective: </a:t>
            </a:r>
            <a:r>
              <a:rPr lang="en-US" sz="1700" spc="0">
                <a:solidFill>
                  <a:srgbClr val="021E5F"/>
                </a:solidFill>
                <a:latin typeface="Arial" panose="02020603050405020304" pitchFamily="2"/>
              </a:rPr>
              <a:t>The Disease Outbreak Risk Assessment (DORA) tool informs analysts and decision-makers of the risk of: </a:t>
            </a:r>
          </a:p>
          <a:p>
            <a:pPr marL="731520" marR="0" indent="274320" algn="l">
              <a:lnSpc>
                <a:spcPts val="1500"/>
              </a:lnSpc>
              <a:spcBef>
                <a:spcPts val="390"/>
              </a:spcBef>
              <a:spcAft>
                <a:spcPts val="0"/>
              </a:spcAft>
              <a:buFont typeface="Symbol"/>
              <a:buChar char="·"/>
            </a:pPr>
            <a:r>
              <a:rPr lang="en-US" sz="1500" spc="0">
                <a:solidFill>
                  <a:srgbClr val="021E5F"/>
                </a:solidFill>
                <a:latin typeface="Arial" panose="02020603050405020304" pitchFamily="2"/>
              </a:rPr>
              <a:t>Disease importation </a:t>
            </a:r>
            <a:r>
              <a:rPr lang="en-US" sz="1500" i="1" spc="0">
                <a:solidFill>
                  <a:srgbClr val="021E5F"/>
                </a:solidFill>
                <a:latin typeface="Arial" panose="02020603050405020304" pitchFamily="2"/>
              </a:rPr>
              <a:t>into </a:t>
            </a:r>
            <a:r>
              <a:rPr lang="en-US" sz="1500" spc="0">
                <a:solidFill>
                  <a:srgbClr val="021E5F"/>
                </a:solidFill>
                <a:latin typeface="Arial" panose="02020603050405020304" pitchFamily="2"/>
              </a:rPr>
              <a:t>the United States from outbreaks </a:t>
            </a:r>
            <a:r>
              <a:rPr lang="en-US" sz="1500" i="1" spc="0">
                <a:solidFill>
                  <a:srgbClr val="021E5F"/>
                </a:solidFill>
                <a:latin typeface="Arial" panose="02020603050405020304" pitchFamily="2"/>
              </a:rPr>
              <a:t>outside </a:t>
            </a:r>
            <a:r>
              <a:rPr lang="en-US" sz="1500" spc="0">
                <a:solidFill>
                  <a:srgbClr val="021E5F"/>
                </a:solidFill>
                <a:latin typeface="Arial" panose="02020603050405020304" pitchFamily="2"/>
              </a:rPr>
              <a:t>of the United States </a:t>
            </a:r>
          </a:p>
          <a:p>
            <a:pPr marL="731520" marR="0" indent="274320" algn="l">
              <a:lnSpc>
                <a:spcPts val="1500"/>
              </a:lnSpc>
              <a:spcBef>
                <a:spcPts val="385"/>
              </a:spcBef>
              <a:spcAft>
                <a:spcPts val="0"/>
              </a:spcAft>
              <a:buFont typeface="Symbol"/>
              <a:buChar char="·"/>
            </a:pPr>
            <a:r>
              <a:rPr lang="en-US" sz="1500" spc="0">
                <a:solidFill>
                  <a:srgbClr val="021E5F"/>
                </a:solidFill>
                <a:latin typeface="Arial" panose="02020603050405020304" pitchFamily="2"/>
              </a:rPr>
              <a:t>Disease spread within the United States </a:t>
            </a:r>
          </a:p>
          <a:p>
            <a:pPr marL="320040" marR="0" indent="320040" algn="l">
              <a:lnSpc>
                <a:spcPts val="1700"/>
              </a:lnSpc>
              <a:spcBef>
                <a:spcPts val="440"/>
              </a:spcBef>
              <a:spcAft>
                <a:spcPts val="0"/>
              </a:spcAft>
              <a:buFont typeface="Symbol"/>
              <a:buChar char="·"/>
            </a:pPr>
            <a:r>
              <a:rPr lang="en-US" sz="1700" spc="0">
                <a:solidFill>
                  <a:srgbClr val="021E5F"/>
                </a:solidFill>
                <a:latin typeface="Arial" panose="02020603050405020304" pitchFamily="2"/>
              </a:rPr>
              <a:t>Users can input data from an ongoing outbreak and the tool will output: </a:t>
            </a:r>
          </a:p>
          <a:p>
            <a:pPr marL="731520" marR="45720" indent="274320" algn="l">
              <a:lnSpc>
                <a:spcPts val="1500"/>
              </a:lnSpc>
              <a:spcBef>
                <a:spcPts val="390"/>
              </a:spcBef>
              <a:spcAft>
                <a:spcPts val="0"/>
              </a:spcAft>
              <a:buFont typeface="Symbol"/>
              <a:buChar char="·"/>
            </a:pPr>
            <a:r>
              <a:rPr lang="en-US" sz="1500" spc="0">
                <a:solidFill>
                  <a:srgbClr val="021E5F"/>
                </a:solidFill>
                <a:latin typeface="Arial" panose="02020603050405020304" pitchFamily="2"/>
              </a:rPr>
              <a:t>A score and confidence level for the risk of importation to the United States </a:t>
            </a:r>
          </a:p>
          <a:p>
            <a:pPr marL="731520" marR="45720" indent="274320" algn="l">
              <a:lnSpc>
                <a:spcPts val="1500"/>
              </a:lnSpc>
              <a:spcBef>
                <a:spcPts val="385"/>
              </a:spcBef>
              <a:spcAft>
                <a:spcPts val="0"/>
              </a:spcAft>
              <a:buFont typeface="Symbol"/>
              <a:buChar char="·"/>
            </a:pPr>
            <a:r>
              <a:rPr lang="en-US" sz="1500" spc="0">
                <a:solidFill>
                  <a:srgbClr val="021E5F"/>
                </a:solidFill>
                <a:latin typeface="Arial" panose="02020603050405020304" pitchFamily="2"/>
              </a:rPr>
              <a:t>A score and confidence level for the risk of spread within the United States </a:t>
            </a:r>
          </a:p>
          <a:p>
            <a:pPr marL="320040" marR="0" indent="320040" algn="l">
              <a:lnSpc>
                <a:spcPts val="1700"/>
              </a:lnSpc>
              <a:spcBef>
                <a:spcPts val="460"/>
              </a:spcBef>
              <a:spcAft>
                <a:spcPts val="0"/>
              </a:spcAft>
              <a:buFont typeface="Symbol"/>
              <a:buChar char="·"/>
            </a:pPr>
            <a:r>
              <a:rPr lang="en-US" sz="1700" b="1" spc="0">
                <a:solidFill>
                  <a:srgbClr val="021E5F"/>
                </a:solidFill>
                <a:latin typeface="Arial" panose="02020603050405020304" pitchFamily="2"/>
              </a:rPr>
              <a:t>Timeline: </a:t>
            </a:r>
            <a:r>
              <a:rPr lang="en-US" sz="1700" spc="0">
                <a:solidFill>
                  <a:srgbClr val="021E5F"/>
                </a:solidFill>
                <a:latin typeface="Arial" panose="02020603050405020304" pitchFamily="2"/>
              </a:rPr>
              <a:t>DORA is fully functional and available in the BSVE </a:t>
            </a:r>
          </a:p>
        </p:txBody>
      </p:sp>
      <p:sp>
        <p:nvSpPr>
          <p:cNvPr id="7" name="Text Placeholder 6"/>
          <p:cNvSpPr>
            <a:spLocks noGrp="1"/>
          </p:cNvSpPr>
          <p:nvPr>
            <p:ph type="body" idx="10"/>
          </p:nvPr>
        </p:nvSpPr>
        <p:spPr>
          <a:xfrm>
            <a:off x="3827740"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02880" y="6266569"/>
            <a:ext cx="205218" cy="110403"/>
          </a:xfrm>
          <a:prstGeom prst="rect">
            <a:avLst/>
          </a:prstGeom>
          <a:noFill/>
          <a:ln w="0" cmpd="sng">
            <a:noFill/>
            <a:prstDash val="solid"/>
          </a:ln>
        </p:spPr>
        <p:txBody>
          <a:bodyPr vert="horz" lIns="0" tIns="600" rIns="0" bIns="0" anchor="t"/>
          <a:lstStyle>
            <a:lvl1pPr marL="0" marR="0" indent="0" algn="l">
              <a:lnSpc>
                <a:spcPts val="714"/>
              </a:lnSpc>
              <a:spcAft>
                <a:spcPts val="0"/>
              </a:spcAft>
              <a:defRPr/>
            </a:lvl1pPr>
          </a:lstStyle>
          <a:p>
            <a:pPr marL="0" marR="0" indent="0" algn="l">
              <a:lnSpc>
                <a:spcPts val="900"/>
              </a:lnSpc>
              <a:spcAft>
                <a:spcPts val="0"/>
              </a:spcAft>
            </a:pPr>
            <a:r>
              <a:rPr lang="en-US" sz="800" spc="90">
                <a:solidFill>
                  <a:srgbClr val="000000"/>
                </a:solidFill>
                <a:latin typeface="Arial" panose="02020603050405020304" pitchFamily="2"/>
              </a:rPr>
              <a:t>21 </a:t>
            </a:r>
          </a:p>
        </p:txBody>
      </p:sp>
    </p:spTree>
    <p:extLst>
      <p:ext uri="{BB962C8B-B14F-4D97-AF65-F5344CB8AC3E}">
        <p14:creationId xmlns:p14="http://schemas.microsoft.com/office/powerpoint/2010/main" val="36549474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0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4740" y="66004"/>
            <a:ext cx="1054293" cy="172205"/>
          </a:xfrm>
          <a:prstGeom prst="rect">
            <a:avLst/>
          </a:prstGeom>
          <a:noFill/>
          <a:ln w="0" cmpd="sng">
            <a:noFill/>
            <a:prstDash val="solid"/>
          </a:ln>
        </p:spPr>
        <p:txBody>
          <a:bodyPr vert="horz" lIns="0" tIns="5999"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561338" y="448812"/>
            <a:ext cx="3853540" cy="555615"/>
          </a:xfrm>
          <a:prstGeom prst="rect">
            <a:avLst/>
          </a:prstGeom>
          <a:noFill/>
          <a:ln w="0" cmpd="sng">
            <a:noFill/>
            <a:prstDash val="solid"/>
          </a:ln>
        </p:spPr>
        <p:txBody>
          <a:bodyPr vert="horz" lIns="0" tIns="14397" rIns="0" bIns="0" anchor="t"/>
          <a:lstStyle>
            <a:lvl1pPr marL="0" marR="0" indent="0" algn="l">
              <a:lnSpc>
                <a:spcPts val="2937"/>
              </a:lnSpc>
              <a:spcAft>
                <a:spcPts val="607"/>
              </a:spcAft>
              <a:defRPr/>
            </a:lvl1pPr>
          </a:lstStyle>
          <a:p>
            <a:pPr marL="0" marR="0" indent="0" algn="l">
              <a:lnSpc>
                <a:spcPts val="3700"/>
              </a:lnSpc>
              <a:spcAft>
                <a:spcPts val="765"/>
              </a:spcAft>
            </a:pPr>
            <a:r>
              <a:rPr lang="en-US" sz="3100" spc="-128">
                <a:solidFill>
                  <a:srgbClr val="000000"/>
                </a:solidFill>
                <a:latin typeface="Arial" panose="02020603050405020304" pitchFamily="2"/>
              </a:rPr>
              <a:t>AIDO – 3</a:t>
            </a:r>
            <a:r>
              <a:rPr lang="en-US" sz="3100" spc="-57" baseline="30000">
                <a:solidFill>
                  <a:srgbClr val="000000"/>
                </a:solidFill>
                <a:latin typeface="Arial" panose="02020603050405020304" pitchFamily="2"/>
              </a:rPr>
              <a:t>rd</a:t>
            </a:r>
            <a:r>
              <a:rPr lang="en-US" sz="3100" spc="-128">
                <a:solidFill>
                  <a:srgbClr val="000000"/>
                </a:solidFill>
                <a:latin typeface="Arial" panose="02020603050405020304" pitchFamily="2"/>
              </a:rPr>
              <a:t> Party SDK </a:t>
            </a:r>
          </a:p>
        </p:txBody>
      </p:sp>
      <p:sp>
        <p:nvSpPr>
          <p:cNvPr id="7" name="Text Placeholder 6"/>
          <p:cNvSpPr>
            <a:spLocks noGrp="1"/>
          </p:cNvSpPr>
          <p:nvPr>
            <p:ph type="body" idx="10"/>
          </p:nvPr>
        </p:nvSpPr>
        <p:spPr>
          <a:xfrm>
            <a:off x="3824740" y="6194570"/>
            <a:ext cx="1054293" cy="172205"/>
          </a:xfrm>
          <a:prstGeom prst="rect">
            <a:avLst/>
          </a:prstGeom>
          <a:noFill/>
          <a:ln w="0" cmpd="sng">
            <a:noFill/>
            <a:prstDash val="solid"/>
          </a:ln>
        </p:spPr>
        <p:txBody>
          <a:bodyPr vert="horz" lIns="0" tIns="5999"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699880" y="6261169"/>
            <a:ext cx="222620" cy="117603"/>
          </a:xfrm>
          <a:prstGeom prst="rect">
            <a:avLst/>
          </a:prstGeom>
          <a:noFill/>
          <a:ln w="0" cmpd="sng">
            <a:noFill/>
            <a:prstDash val="solid"/>
          </a:ln>
        </p:spPr>
        <p:txBody>
          <a:bodyPr vert="horz" lIns="0" tIns="4799" rIns="0" bIns="0" anchor="t"/>
          <a:lstStyle>
            <a:lvl1pPr marL="0" marR="0" indent="0" algn="l">
              <a:lnSpc>
                <a:spcPts val="714"/>
              </a:lnSpc>
              <a:spcAft>
                <a:spcPts val="0"/>
              </a:spcAft>
              <a:defRPr/>
            </a:lvl1pPr>
          </a:lstStyle>
          <a:p>
            <a:pPr marL="0" marR="0" indent="0" algn="l">
              <a:lnSpc>
                <a:spcPts val="900"/>
              </a:lnSpc>
              <a:spcAft>
                <a:spcPts val="0"/>
              </a:spcAft>
            </a:pPr>
            <a:r>
              <a:rPr lang="en-US" sz="800" spc="118">
                <a:solidFill>
                  <a:srgbClr val="000000"/>
                </a:solidFill>
                <a:latin typeface="Arial" panose="02020603050405020304" pitchFamily="2"/>
              </a:rPr>
              <a:t>22 </a:t>
            </a:r>
          </a:p>
        </p:txBody>
      </p:sp>
    </p:spTree>
    <p:extLst>
      <p:ext uri="{BB962C8B-B14F-4D97-AF65-F5344CB8AC3E}">
        <p14:creationId xmlns:p14="http://schemas.microsoft.com/office/powerpoint/2010/main" val="9524603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1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7740" y="65404"/>
            <a:ext cx="1052493" cy="172205"/>
          </a:xfrm>
          <a:prstGeom prst="rect">
            <a:avLst/>
          </a:prstGeom>
          <a:noFill/>
          <a:ln w="0" cmpd="sng">
            <a:noFill/>
            <a:prstDash val="solid"/>
          </a:ln>
        </p:spPr>
        <p:txBody>
          <a:bodyPr vert="horz" lIns="0" tIns="5999"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569740" y="439214"/>
            <a:ext cx="3845740" cy="553815"/>
          </a:xfrm>
          <a:prstGeom prst="rect">
            <a:avLst/>
          </a:prstGeom>
          <a:noFill/>
          <a:ln w="0" cmpd="sng">
            <a:noFill/>
            <a:prstDash val="solid"/>
          </a:ln>
        </p:spPr>
        <p:txBody>
          <a:bodyPr vert="horz" lIns="0" tIns="17396" rIns="0" bIns="0" anchor="t"/>
          <a:lstStyle>
            <a:lvl1pPr marL="0" marR="0" indent="0" algn="l">
              <a:lnSpc>
                <a:spcPts val="2937"/>
              </a:lnSpc>
              <a:spcAft>
                <a:spcPts val="556"/>
              </a:spcAft>
              <a:defRPr/>
            </a:lvl1pPr>
          </a:lstStyle>
          <a:p>
            <a:pPr marL="0" marR="0" indent="0" algn="l">
              <a:lnSpc>
                <a:spcPts val="3700"/>
              </a:lnSpc>
              <a:spcAft>
                <a:spcPts val="700"/>
              </a:spcAft>
            </a:pPr>
            <a:r>
              <a:rPr lang="en-US" sz="3100" spc="-132">
                <a:solidFill>
                  <a:srgbClr val="000000"/>
                </a:solidFill>
                <a:latin typeface="Arial" panose="02020603050405020304" pitchFamily="2"/>
              </a:rPr>
              <a:t>AIDO – 3</a:t>
            </a:r>
            <a:r>
              <a:rPr lang="en-US" sz="3100" spc="-61" baseline="30000">
                <a:solidFill>
                  <a:srgbClr val="000000"/>
                </a:solidFill>
                <a:latin typeface="Arial" panose="02020603050405020304" pitchFamily="2"/>
              </a:rPr>
              <a:t>rd</a:t>
            </a:r>
            <a:r>
              <a:rPr lang="en-US" sz="3100" spc="-132">
                <a:solidFill>
                  <a:srgbClr val="000000"/>
                </a:solidFill>
                <a:latin typeface="Arial" panose="02020603050405020304" pitchFamily="2"/>
              </a:rPr>
              <a:t> Party SDK </a:t>
            </a:r>
          </a:p>
        </p:txBody>
      </p:sp>
      <p:sp>
        <p:nvSpPr>
          <p:cNvPr id="6" name="Text Placeholder 5"/>
          <p:cNvSpPr>
            <a:spLocks noGrp="1"/>
          </p:cNvSpPr>
          <p:nvPr>
            <p:ph type="body" idx="10"/>
          </p:nvPr>
        </p:nvSpPr>
        <p:spPr>
          <a:xfrm>
            <a:off x="3827740" y="6192170"/>
            <a:ext cx="1052493" cy="172205"/>
          </a:xfrm>
          <a:prstGeom prst="rect">
            <a:avLst/>
          </a:prstGeom>
          <a:noFill/>
          <a:ln w="0" cmpd="sng">
            <a:noFill/>
            <a:prstDash val="solid"/>
          </a:ln>
        </p:spPr>
        <p:txBody>
          <a:bodyPr vert="horz" lIns="0" tIns="5999"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9280" y="6259969"/>
            <a:ext cx="228020" cy="117603"/>
          </a:xfrm>
          <a:prstGeom prst="rect">
            <a:avLst/>
          </a:prstGeom>
          <a:noFill/>
          <a:ln w="0" cmpd="sng">
            <a:noFill/>
            <a:prstDash val="solid"/>
          </a:ln>
        </p:spPr>
        <p:txBody>
          <a:bodyPr vert="horz" lIns="0" tIns="7198" rIns="0" bIns="0" anchor="t"/>
          <a:lstStyle>
            <a:lvl1pPr marL="0" marR="0" indent="0" algn="l">
              <a:lnSpc>
                <a:spcPts val="714"/>
              </a:lnSpc>
              <a:spcAft>
                <a:spcPts val="0"/>
              </a:spcAft>
              <a:defRPr/>
            </a:lvl1pPr>
          </a:lstStyle>
          <a:p>
            <a:pPr marL="0" marR="0" indent="0" algn="l">
              <a:lnSpc>
                <a:spcPts val="900"/>
              </a:lnSpc>
              <a:spcAft>
                <a:spcPts val="0"/>
              </a:spcAft>
            </a:pPr>
            <a:r>
              <a:rPr lang="en-US" sz="800" spc="132">
                <a:solidFill>
                  <a:srgbClr val="000000"/>
                </a:solidFill>
                <a:latin typeface="Arial" panose="02020603050405020304" pitchFamily="2"/>
              </a:rPr>
              <a:t>23 </a:t>
            </a:r>
          </a:p>
        </p:txBody>
      </p:sp>
    </p:spTree>
    <p:extLst>
      <p:ext uri="{BB962C8B-B14F-4D97-AF65-F5344CB8AC3E}">
        <p14:creationId xmlns:p14="http://schemas.microsoft.com/office/powerpoint/2010/main" val="21336825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22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72004"/>
            <a:ext cx="8640763" cy="241807"/>
          </a:xfrm>
          <a:prstGeom prst="rect">
            <a:avLst/>
          </a:prstGeom>
          <a:noFill/>
          <a:ln w="0" cmpd="sng">
            <a:noFill/>
            <a:prstDash val="solid"/>
          </a:ln>
        </p:spPr>
        <p:txBody>
          <a:bodyPr vert="horz" lIns="0" tIns="2400" rIns="0" bIns="0" anchor="t"/>
          <a:lstStyle>
            <a:lvl1pPr marL="0" marR="0" indent="0" algn="ctr">
              <a:lnSpc>
                <a:spcPts val="1111"/>
              </a:lnSpc>
              <a:spcAft>
                <a:spcPts val="468"/>
              </a:spcAft>
              <a:defRPr/>
            </a:lvl1pPr>
          </a:lstStyle>
          <a:p>
            <a:pPr marL="0" marR="0" indent="0" algn="ctr">
              <a:lnSpc>
                <a:spcPts val="1400"/>
              </a:lnSpc>
              <a:spcAft>
                <a:spcPts val="590"/>
              </a:spcAft>
            </a:pPr>
            <a:r>
              <a:rPr lang="en-US" sz="1100" spc="0">
                <a:solidFill>
                  <a:srgbClr val="000000"/>
                </a:solidFill>
                <a:latin typeface="Arial" panose="02020603050405020304" pitchFamily="2"/>
              </a:rPr>
              <a:t>UNCLASSIFIED </a:t>
            </a:r>
          </a:p>
        </p:txBody>
      </p:sp>
      <p:sp>
        <p:nvSpPr>
          <p:cNvPr id="3" name="Text Placeholder 2"/>
          <p:cNvSpPr>
            <a:spLocks noGrp="1"/>
          </p:cNvSpPr>
          <p:nvPr>
            <p:ph type="body" idx="10"/>
          </p:nvPr>
        </p:nvSpPr>
        <p:spPr>
          <a:xfrm>
            <a:off x="3828940" y="6280372"/>
            <a:ext cx="4038957" cy="103803"/>
          </a:xfrm>
          <a:prstGeom prst="rect">
            <a:avLst/>
          </a:prstGeom>
          <a:noFill/>
          <a:ln w="0" cmpd="sng">
            <a:noFill/>
            <a:prstDash val="solid"/>
          </a:ln>
        </p:spPr>
        <p:txBody>
          <a:bodyPr vert="horz" lIns="0" tIns="0" rIns="0" bIns="0" anchor="t"/>
          <a:lstStyle>
            <a:lvl1pPr marL="0" marR="0" indent="0" algn="l">
              <a:lnSpc>
                <a:spcPts val="1111"/>
              </a:lnSpc>
              <a:spcAft>
                <a:spcPts val="87"/>
              </a:spcAft>
              <a:tabLst>
                <a:tab pos="3411069" algn="r"/>
              </a:tabLst>
              <a:defRPr/>
            </a:lvl1pPr>
          </a:lstStyle>
          <a:p>
            <a:pPr marL="0" marR="0" indent="0" algn="l">
              <a:lnSpc>
                <a:spcPts val="1400"/>
              </a:lnSpc>
              <a:spcAft>
                <a:spcPts val="110"/>
              </a:spcAft>
              <a:tabLst>
                <a:tab pos="4297680" algn="r"/>
              </a:tabLst>
            </a:pPr>
            <a:r>
              <a:rPr lang="en-US" sz="1100" spc="0">
                <a:solidFill>
                  <a:srgbClr val="000000"/>
                </a:solidFill>
                <a:latin typeface="Arial" panose="02020603050405020304" pitchFamily="2"/>
              </a:rPr>
              <a:t>UNCLASSIFIED </a:t>
            </a:r>
            <a:r>
              <a:rPr lang="en-US" sz="800" spc="0">
                <a:solidFill>
                  <a:srgbClr val="000000"/>
                </a:solidFill>
                <a:latin typeface="Arial" panose="02020603050405020304" pitchFamily="2"/>
              </a:rPr>
              <a:t>24 </a:t>
            </a:r>
          </a:p>
        </p:txBody>
      </p:sp>
      <p:sp>
        <p:nvSpPr>
          <p:cNvPr id="6" name="Text Placeholder 5"/>
          <p:cNvSpPr>
            <a:spLocks noGrp="1"/>
          </p:cNvSpPr>
          <p:nvPr>
            <p:ph type="body" idx="10"/>
          </p:nvPr>
        </p:nvSpPr>
        <p:spPr>
          <a:xfrm>
            <a:off x="1596142" y="424211"/>
            <a:ext cx="3842739" cy="543615"/>
          </a:xfrm>
          <a:prstGeom prst="rect">
            <a:avLst/>
          </a:prstGeom>
          <a:noFill/>
          <a:ln w="0" cmpd="sng">
            <a:noFill/>
            <a:prstDash val="solid"/>
          </a:ln>
        </p:spPr>
        <p:txBody>
          <a:bodyPr vert="horz" lIns="0" tIns="14397" rIns="0" bIns="0" anchor="t"/>
          <a:lstStyle>
            <a:lvl1pPr marL="0" marR="0" indent="0" algn="l">
              <a:lnSpc>
                <a:spcPts val="2937"/>
              </a:lnSpc>
              <a:spcAft>
                <a:spcPts val="564"/>
              </a:spcAft>
              <a:defRPr/>
            </a:lvl1pPr>
          </a:lstStyle>
          <a:p>
            <a:pPr marL="0" marR="0" indent="0" algn="l">
              <a:lnSpc>
                <a:spcPts val="3700"/>
              </a:lnSpc>
              <a:spcAft>
                <a:spcPts val="710"/>
              </a:spcAft>
            </a:pPr>
            <a:r>
              <a:rPr lang="en-US" sz="3100" spc="-132">
                <a:solidFill>
                  <a:srgbClr val="000000"/>
                </a:solidFill>
                <a:latin typeface="Arial" panose="02020603050405020304" pitchFamily="2"/>
              </a:rPr>
              <a:t>AIDO – 3</a:t>
            </a:r>
            <a:r>
              <a:rPr lang="en-US" sz="3100" spc="-61" baseline="30000">
                <a:solidFill>
                  <a:srgbClr val="000000"/>
                </a:solidFill>
                <a:latin typeface="Arial" panose="02020603050405020304" pitchFamily="2"/>
              </a:rPr>
              <a:t>rd</a:t>
            </a:r>
            <a:r>
              <a:rPr lang="en-US" sz="3100" spc="-132">
                <a:solidFill>
                  <a:srgbClr val="000000"/>
                </a:solidFill>
                <a:latin typeface="Arial" panose="02020603050405020304" pitchFamily="2"/>
              </a:rPr>
              <a:t> Party SDK </a:t>
            </a:r>
          </a:p>
        </p:txBody>
      </p:sp>
    </p:spTree>
    <p:extLst>
      <p:ext uri="{BB962C8B-B14F-4D97-AF65-F5344CB8AC3E}">
        <p14:creationId xmlns:p14="http://schemas.microsoft.com/office/powerpoint/2010/main" val="8709126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23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6540" y="71402"/>
            <a:ext cx="1049493" cy="165604"/>
          </a:xfrm>
          <a:prstGeom prst="rect">
            <a:avLst/>
          </a:prstGeom>
          <a:noFill/>
          <a:ln w="0" cmpd="sng">
            <a:noFill/>
            <a:prstDash val="solid"/>
          </a:ln>
        </p:spPr>
        <p:txBody>
          <a:bodyPr vert="horz" lIns="0" tIns="18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617145" y="390011"/>
            <a:ext cx="3813937" cy="531614"/>
          </a:xfrm>
          <a:prstGeom prst="rect">
            <a:avLst/>
          </a:prstGeom>
          <a:noFill/>
          <a:ln w="0" cmpd="sng">
            <a:noFill/>
            <a:prstDash val="solid"/>
          </a:ln>
        </p:spPr>
        <p:txBody>
          <a:bodyPr vert="horz" lIns="0" tIns="5999" rIns="0" bIns="0" anchor="t"/>
          <a:lstStyle>
            <a:lvl1pPr marL="0" marR="0" indent="0" algn="l">
              <a:lnSpc>
                <a:spcPts val="2937"/>
              </a:lnSpc>
              <a:spcAft>
                <a:spcPts val="532"/>
              </a:spcAft>
              <a:defRPr/>
            </a:lvl1pPr>
          </a:lstStyle>
          <a:p>
            <a:pPr marL="0" marR="0" indent="0" algn="l">
              <a:lnSpc>
                <a:spcPts val="3700"/>
              </a:lnSpc>
              <a:spcAft>
                <a:spcPts val="670"/>
              </a:spcAft>
            </a:pPr>
            <a:r>
              <a:rPr lang="en-US" sz="3000" b="1" spc="-71">
                <a:solidFill>
                  <a:srgbClr val="000000"/>
                </a:solidFill>
                <a:latin typeface="Arial" panose="02020603050405020304" pitchFamily="2"/>
              </a:rPr>
              <a:t>BMIP – 3</a:t>
            </a:r>
            <a:r>
              <a:rPr lang="en-US" sz="3000" b="1" spc="-71" baseline="30000">
                <a:solidFill>
                  <a:srgbClr val="000000"/>
                </a:solidFill>
                <a:latin typeface="Arial" panose="02020603050405020304" pitchFamily="2"/>
              </a:rPr>
              <a:t>rd</a:t>
            </a:r>
            <a:r>
              <a:rPr lang="en-US" sz="3000" b="1" spc="-71">
                <a:solidFill>
                  <a:srgbClr val="000000"/>
                </a:solidFill>
                <a:latin typeface="Arial" panose="02020603050405020304" pitchFamily="2"/>
              </a:rPr>
              <a:t> Party SDK </a:t>
            </a:r>
          </a:p>
        </p:txBody>
      </p:sp>
      <p:sp>
        <p:nvSpPr>
          <p:cNvPr id="7" name="Text Placeholder 6"/>
          <p:cNvSpPr>
            <a:spLocks noGrp="1"/>
          </p:cNvSpPr>
          <p:nvPr>
            <p:ph type="body" idx="10"/>
          </p:nvPr>
        </p:nvSpPr>
        <p:spPr>
          <a:xfrm>
            <a:off x="3826540" y="6197568"/>
            <a:ext cx="1049493" cy="165604"/>
          </a:xfrm>
          <a:prstGeom prst="rect">
            <a:avLst/>
          </a:prstGeom>
          <a:noFill/>
          <a:ln w="0" cmpd="sng">
            <a:noFill/>
            <a:prstDash val="solid"/>
          </a:ln>
        </p:spPr>
        <p:txBody>
          <a:bodyPr vert="horz" lIns="0" tIns="18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01081" y="6265369"/>
            <a:ext cx="221420" cy="1104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800" b="1" spc="132">
                <a:solidFill>
                  <a:srgbClr val="000000"/>
                </a:solidFill>
                <a:latin typeface="Arial" panose="02020603050405020304" pitchFamily="2"/>
              </a:rPr>
              <a:t>25 </a:t>
            </a:r>
          </a:p>
        </p:txBody>
      </p:sp>
    </p:spTree>
    <p:extLst>
      <p:ext uri="{BB962C8B-B14F-4D97-AF65-F5344CB8AC3E}">
        <p14:creationId xmlns:p14="http://schemas.microsoft.com/office/powerpoint/2010/main" val="37617205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24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4"/>
            <a:ext cx="8640763" cy="253807"/>
          </a:xfrm>
          <a:prstGeom prst="rect">
            <a:avLst/>
          </a:prstGeom>
          <a:noFill/>
          <a:ln w="0" cmpd="sng">
            <a:noFill/>
            <a:prstDash val="solid"/>
          </a:ln>
        </p:spPr>
        <p:txBody>
          <a:bodyPr vert="horz" lIns="0" tIns="12597"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3827740" y="6220970"/>
            <a:ext cx="1048293" cy="1122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7702881" y="6281570"/>
            <a:ext cx="219619" cy="774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800" spc="128">
                <a:solidFill>
                  <a:srgbClr val="000000"/>
                </a:solidFill>
                <a:latin typeface="Arial" panose="02020603050405020304" pitchFamily="2"/>
              </a:rPr>
              <a:t>26 </a:t>
            </a:r>
          </a:p>
        </p:txBody>
      </p:sp>
      <p:sp>
        <p:nvSpPr>
          <p:cNvPr id="7" name="Text Placeholder 6"/>
          <p:cNvSpPr>
            <a:spLocks noGrp="1"/>
          </p:cNvSpPr>
          <p:nvPr>
            <p:ph type="body" idx="10"/>
          </p:nvPr>
        </p:nvSpPr>
        <p:spPr>
          <a:xfrm>
            <a:off x="1618944" y="452415"/>
            <a:ext cx="4394788" cy="385810"/>
          </a:xfrm>
          <a:prstGeom prst="rect">
            <a:avLst/>
          </a:prstGeom>
          <a:noFill/>
          <a:ln w="0" cmpd="sng">
            <a:noFill/>
            <a:prstDash val="solid"/>
          </a:ln>
        </p:spPr>
        <p:txBody>
          <a:bodyPr vert="horz" lIns="0" tIns="0" rIns="0" bIns="0" anchor="t"/>
          <a:lstStyle>
            <a:lvl1pPr marL="0" marR="0" indent="0" algn="l">
              <a:lnSpc>
                <a:spcPts val="2540"/>
              </a:lnSpc>
              <a:spcAft>
                <a:spcPts val="16"/>
              </a:spcAft>
              <a:defRPr/>
            </a:lvl1pPr>
          </a:lstStyle>
          <a:p>
            <a:pPr marL="0" marR="0" indent="0" algn="l">
              <a:lnSpc>
                <a:spcPts val="3200"/>
              </a:lnSpc>
              <a:spcAft>
                <a:spcPts val="20"/>
              </a:spcAft>
            </a:pPr>
            <a:r>
              <a:rPr lang="en-US" sz="3000" b="1" spc="-57">
                <a:solidFill>
                  <a:srgbClr val="000000"/>
                </a:solidFill>
                <a:latin typeface="Arial" panose="02020603050405020304" pitchFamily="2"/>
              </a:rPr>
              <a:t>EpiEarly – 3</a:t>
            </a:r>
            <a:r>
              <a:rPr lang="en-US" sz="3000" b="1" spc="-57" baseline="30000">
                <a:solidFill>
                  <a:srgbClr val="000000"/>
                </a:solidFill>
                <a:latin typeface="Arial" panose="02020603050405020304" pitchFamily="2"/>
              </a:rPr>
              <a:t>rd</a:t>
            </a:r>
            <a:r>
              <a:rPr lang="en-US" sz="3000" b="1" spc="-57">
                <a:solidFill>
                  <a:srgbClr val="000000"/>
                </a:solidFill>
                <a:latin typeface="Arial" panose="02020603050405020304" pitchFamily="2"/>
              </a:rPr>
              <a:t> Party SDK </a:t>
            </a:r>
          </a:p>
        </p:txBody>
      </p:sp>
      <p:sp>
        <p:nvSpPr>
          <p:cNvPr id="8" name="Text Placeholder 7"/>
          <p:cNvSpPr>
            <a:spLocks noGrp="1"/>
          </p:cNvSpPr>
          <p:nvPr>
            <p:ph type="body" idx="10"/>
          </p:nvPr>
        </p:nvSpPr>
        <p:spPr>
          <a:xfrm>
            <a:off x="460843" y="2278262"/>
            <a:ext cx="1143701" cy="161404"/>
          </a:xfrm>
          <a:prstGeom prst="rect">
            <a:avLst/>
          </a:prstGeom>
          <a:noFill/>
          <a:ln w="0" cmpd="sng">
            <a:noFill/>
            <a:prstDash val="solid"/>
          </a:ln>
        </p:spPr>
        <p:txBody>
          <a:bodyPr vert="horz" lIns="0" tIns="0" rIns="0" bIns="0" anchor="t"/>
          <a:lstStyle>
            <a:lvl1pPr marL="0" marR="0" indent="0" algn="l">
              <a:lnSpc>
                <a:spcPts val="1032"/>
              </a:lnSpc>
              <a:spcAft>
                <a:spcPts val="0"/>
              </a:spcAft>
              <a:defRPr/>
            </a:lvl1pPr>
          </a:lstStyle>
          <a:p>
            <a:pPr marL="0" marR="0" indent="0" algn="l">
              <a:lnSpc>
                <a:spcPts val="1300"/>
              </a:lnSpc>
              <a:spcAft>
                <a:spcPts val="0"/>
              </a:spcAft>
            </a:pPr>
            <a:r>
              <a:rPr lang="en-US" sz="1700" spc="-66">
                <a:solidFill>
                  <a:srgbClr val="000000"/>
                </a:solidFill>
                <a:latin typeface="Arial" panose="02020603050405020304" pitchFamily="2"/>
              </a:rPr>
              <a:t>Data source </a:t>
            </a:r>
          </a:p>
        </p:txBody>
      </p:sp>
      <p:sp>
        <p:nvSpPr>
          <p:cNvPr id="9" name="Text Placeholder 8"/>
          <p:cNvSpPr>
            <a:spLocks noGrp="1"/>
          </p:cNvSpPr>
          <p:nvPr>
            <p:ph type="body" idx="10"/>
          </p:nvPr>
        </p:nvSpPr>
        <p:spPr>
          <a:xfrm>
            <a:off x="460841" y="3600100"/>
            <a:ext cx="1402924" cy="161404"/>
          </a:xfrm>
          <a:prstGeom prst="rect">
            <a:avLst/>
          </a:prstGeom>
          <a:noFill/>
          <a:ln w="0" cmpd="sng">
            <a:noFill/>
            <a:prstDash val="solid"/>
          </a:ln>
        </p:spPr>
        <p:txBody>
          <a:bodyPr vert="horz" lIns="0" tIns="0" rIns="0" bIns="0" anchor="t"/>
          <a:lstStyle>
            <a:lvl1pPr marL="0" marR="0" indent="0" algn="l">
              <a:lnSpc>
                <a:spcPts val="1032"/>
              </a:lnSpc>
              <a:spcAft>
                <a:spcPts val="0"/>
              </a:spcAft>
              <a:defRPr/>
            </a:lvl1pPr>
          </a:lstStyle>
          <a:p>
            <a:pPr marL="0" marR="0" indent="0" algn="l">
              <a:lnSpc>
                <a:spcPts val="1300"/>
              </a:lnSpc>
              <a:spcAft>
                <a:spcPts val="0"/>
              </a:spcAft>
            </a:pPr>
            <a:r>
              <a:rPr lang="en-US" sz="1700" spc="-61">
                <a:solidFill>
                  <a:srgbClr val="000000"/>
                </a:solidFill>
                <a:latin typeface="Arial" panose="02020603050405020304" pitchFamily="2"/>
              </a:rPr>
              <a:t>Disease model </a:t>
            </a:r>
          </a:p>
        </p:txBody>
      </p:sp>
      <p:sp>
        <p:nvSpPr>
          <p:cNvPr id="10" name="Text Placeholder 9"/>
          <p:cNvSpPr>
            <a:spLocks noGrp="1"/>
          </p:cNvSpPr>
          <p:nvPr>
            <p:ph type="body" idx="10"/>
          </p:nvPr>
        </p:nvSpPr>
        <p:spPr>
          <a:xfrm>
            <a:off x="460841" y="4184513"/>
            <a:ext cx="1540936" cy="201605"/>
          </a:xfrm>
          <a:prstGeom prst="rect">
            <a:avLst/>
          </a:prstGeom>
          <a:noFill/>
          <a:ln w="0" cmpd="sng">
            <a:noFill/>
            <a:prstDash val="solid"/>
          </a:ln>
        </p:spPr>
        <p:txBody>
          <a:bodyPr vert="horz" lIns="0" tIns="0" rIns="0" bIns="0" anchor="t"/>
          <a:lstStyle>
            <a:lvl1pPr marL="0" marR="0" indent="0" algn="l">
              <a:lnSpc>
                <a:spcPts val="1270"/>
              </a:lnSpc>
              <a:spcAft>
                <a:spcPts val="0"/>
              </a:spcAft>
              <a:defRPr/>
            </a:lvl1pPr>
          </a:lstStyle>
          <a:p>
            <a:pPr marL="0" marR="0" indent="0" algn="l">
              <a:lnSpc>
                <a:spcPts val="1600"/>
              </a:lnSpc>
              <a:spcAft>
                <a:spcPts val="0"/>
              </a:spcAft>
            </a:pPr>
            <a:r>
              <a:rPr lang="en-US" sz="1700" spc="-57">
                <a:solidFill>
                  <a:srgbClr val="000000"/>
                </a:solidFill>
                <a:latin typeface="Arial" panose="02020603050405020304" pitchFamily="2"/>
              </a:rPr>
              <a:t>Disease params </a:t>
            </a:r>
          </a:p>
        </p:txBody>
      </p:sp>
      <p:sp>
        <p:nvSpPr>
          <p:cNvPr id="11" name="Text Placeholder 10"/>
          <p:cNvSpPr>
            <a:spLocks noGrp="1"/>
          </p:cNvSpPr>
          <p:nvPr>
            <p:ph type="body" idx="10"/>
          </p:nvPr>
        </p:nvSpPr>
        <p:spPr>
          <a:xfrm>
            <a:off x="460841" y="5132539"/>
            <a:ext cx="1042892" cy="160804"/>
          </a:xfrm>
          <a:prstGeom prst="rect">
            <a:avLst/>
          </a:prstGeom>
          <a:noFill/>
          <a:ln w="0" cmpd="sng">
            <a:noFill/>
            <a:prstDash val="solid"/>
          </a:ln>
        </p:spPr>
        <p:txBody>
          <a:bodyPr vert="horz" lIns="0" tIns="0" rIns="0" bIns="0" anchor="t"/>
          <a:lstStyle>
            <a:lvl1pPr marL="0" marR="0" indent="0" algn="l">
              <a:lnSpc>
                <a:spcPts val="1032"/>
              </a:lnSpc>
              <a:spcAft>
                <a:spcPts val="0"/>
              </a:spcAft>
              <a:defRPr/>
            </a:lvl1pPr>
          </a:lstStyle>
          <a:p>
            <a:pPr marL="0" marR="0" indent="0" algn="l">
              <a:lnSpc>
                <a:spcPts val="1300"/>
              </a:lnSpc>
              <a:spcAft>
                <a:spcPts val="0"/>
              </a:spcAft>
            </a:pPr>
            <a:r>
              <a:rPr lang="en-US" sz="1700" spc="-80">
                <a:solidFill>
                  <a:srgbClr val="000000"/>
                </a:solidFill>
                <a:latin typeface="Arial" panose="02020603050405020304" pitchFamily="2"/>
              </a:rPr>
              <a:t>Downloads </a:t>
            </a:r>
          </a:p>
        </p:txBody>
      </p:sp>
      <p:sp>
        <p:nvSpPr>
          <p:cNvPr id="12" name="Text Placeholder 11"/>
          <p:cNvSpPr>
            <a:spLocks noGrp="1"/>
          </p:cNvSpPr>
          <p:nvPr>
            <p:ph type="body" idx="10"/>
          </p:nvPr>
        </p:nvSpPr>
        <p:spPr>
          <a:xfrm>
            <a:off x="7384854" y="4668727"/>
            <a:ext cx="933082" cy="219006"/>
          </a:xfrm>
          <a:prstGeom prst="rect">
            <a:avLst/>
          </a:prstGeom>
          <a:noFill/>
          <a:ln w="0" cmpd="sng">
            <a:noFill/>
            <a:prstDash val="solid"/>
          </a:ln>
        </p:spPr>
        <p:txBody>
          <a:bodyPr vert="horz" lIns="0" tIns="0" rIns="0" bIns="0" anchor="t"/>
          <a:lstStyle>
            <a:lvl1pPr marL="0" marR="0" indent="0" algn="l">
              <a:lnSpc>
                <a:spcPts val="1429"/>
              </a:lnSpc>
              <a:spcAft>
                <a:spcPts val="0"/>
              </a:spcAft>
              <a:defRPr/>
            </a:lvl1pPr>
          </a:lstStyle>
          <a:p>
            <a:pPr marL="0" marR="0" indent="0" algn="l">
              <a:lnSpc>
                <a:spcPts val="1800"/>
              </a:lnSpc>
              <a:spcAft>
                <a:spcPts val="0"/>
              </a:spcAft>
            </a:pPr>
            <a:r>
              <a:rPr lang="en-US" sz="1700" spc="-90">
                <a:solidFill>
                  <a:srgbClr val="000000"/>
                </a:solidFill>
                <a:latin typeface="Arial" panose="02020603050405020304" pitchFamily="2"/>
              </a:rPr>
              <a:t>Output R</a:t>
            </a:r>
            <a:r>
              <a:rPr lang="en-US" sz="1700" spc="-108" baseline="-25000">
                <a:solidFill>
                  <a:srgbClr val="000000"/>
                </a:solidFill>
                <a:latin typeface="Arial" panose="02020603050405020304" pitchFamily="2"/>
              </a:rPr>
              <a:t>0</a:t>
            </a:r>
            <a:r>
              <a:rPr lang="en-US" sz="100" spc="-108">
                <a:solidFill>
                  <a:srgbClr val="000000"/>
                </a:solidFill>
                <a:latin typeface="Arial" panose="02020603050405020304" pitchFamily="2"/>
              </a:rPr>
              <a:t> </a:t>
            </a:r>
          </a:p>
        </p:txBody>
      </p:sp>
      <p:sp>
        <p:nvSpPr>
          <p:cNvPr id="13" name="Text Placeholder 12"/>
          <p:cNvSpPr>
            <a:spLocks noGrp="1"/>
          </p:cNvSpPr>
          <p:nvPr>
            <p:ph type="body" idx="10"/>
          </p:nvPr>
        </p:nvSpPr>
        <p:spPr>
          <a:xfrm>
            <a:off x="7393854" y="2545869"/>
            <a:ext cx="936083" cy="204606"/>
          </a:xfrm>
          <a:prstGeom prst="rect">
            <a:avLst/>
          </a:prstGeom>
          <a:noFill/>
          <a:ln w="0" cmpd="sng">
            <a:noFill/>
            <a:prstDash val="solid"/>
          </a:ln>
        </p:spPr>
        <p:txBody>
          <a:bodyPr vert="horz" lIns="0" tIns="0" rIns="0" bIns="0" anchor="t"/>
          <a:lstStyle>
            <a:lvl1pPr marL="0" marR="0" indent="0" algn="l">
              <a:lnSpc>
                <a:spcPts val="1349"/>
              </a:lnSpc>
              <a:spcAft>
                <a:spcPts val="0"/>
              </a:spcAft>
              <a:defRPr/>
            </a:lvl1pPr>
          </a:lstStyle>
          <a:p>
            <a:pPr marL="0" marR="0" indent="0" algn="l">
              <a:lnSpc>
                <a:spcPts val="1700"/>
              </a:lnSpc>
              <a:spcAft>
                <a:spcPts val="0"/>
              </a:spcAft>
            </a:pPr>
            <a:r>
              <a:rPr lang="en-US" sz="1700" spc="-76">
                <a:solidFill>
                  <a:srgbClr val="000000"/>
                </a:solidFill>
                <a:latin typeface="Arial" panose="02020603050405020304" pitchFamily="2"/>
              </a:rPr>
              <a:t>Input data </a:t>
            </a:r>
          </a:p>
        </p:txBody>
      </p:sp>
    </p:spTree>
    <p:extLst>
      <p:ext uri="{BB962C8B-B14F-4D97-AF65-F5344CB8AC3E}">
        <p14:creationId xmlns:p14="http://schemas.microsoft.com/office/powerpoint/2010/main" val="1811176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a:xfrm>
            <a:off x="432039" y="259509"/>
            <a:ext cx="3816112" cy="1080029"/>
          </a:xfrm>
        </p:spPr>
        <p:txBody>
          <a:bodyPr/>
          <a:lstStyle/>
          <a:p>
            <a:r>
              <a:rPr lang="en-US"/>
              <a:t>Click to edit Master title style</a:t>
            </a:r>
            <a:endParaRPr lang="en-GB" dirty="0"/>
          </a:p>
        </p:txBody>
      </p:sp>
      <p:sp>
        <p:nvSpPr>
          <p:cNvPr id="11" name="Text Placeholder 7"/>
          <p:cNvSpPr>
            <a:spLocks noGrp="1"/>
          </p:cNvSpPr>
          <p:nvPr>
            <p:ph type="body" sz="quarter" idx="12"/>
          </p:nvPr>
        </p:nvSpPr>
        <p:spPr>
          <a:xfrm>
            <a:off x="3132138" y="5616575"/>
            <a:ext cx="2374900" cy="863600"/>
          </a:xfrm>
        </p:spPr>
        <p:txBody>
          <a:bodyPr anchor="ctr">
            <a:normAutofit/>
          </a:bodyPr>
          <a:lstStyle>
            <a:lvl1pPr marL="0" indent="0" algn="ctr">
              <a:lnSpc>
                <a:spcPts val="2400"/>
              </a:lnSpc>
              <a:spcAft>
                <a:spcPts val="0"/>
              </a:spcAft>
              <a:buNone/>
              <a:defRPr sz="1600" cap="all" baseline="0">
                <a:solidFill>
                  <a:schemeClr val="bg1"/>
                </a:solidFill>
              </a:defRPr>
            </a:lvl1pPr>
          </a:lstStyle>
          <a:p>
            <a:pPr lvl="0"/>
            <a:r>
              <a:rPr lang="en-US"/>
              <a:t>Click to edit Master text styles</a:t>
            </a:r>
          </a:p>
        </p:txBody>
      </p:sp>
      <p:sp>
        <p:nvSpPr>
          <p:cNvPr id="16" name="Content Placeholder 15"/>
          <p:cNvSpPr>
            <a:spLocks noGrp="1"/>
          </p:cNvSpPr>
          <p:nvPr>
            <p:ph sz="quarter" idx="17"/>
          </p:nvPr>
        </p:nvSpPr>
        <p:spPr>
          <a:xfrm>
            <a:off x="4380035" y="-1"/>
            <a:ext cx="4260728" cy="5616575"/>
          </a:xfrm>
        </p:spPr>
        <p:txBody>
          <a:bodyPr/>
          <a:lstStyle>
            <a:lvl1pPr>
              <a:lnSpc>
                <a:spcPct val="120000"/>
              </a:lnSpc>
              <a:defRPr/>
            </a:lvl1pPr>
            <a:lvl2pPr>
              <a:lnSpc>
                <a:spcPct val="120000"/>
              </a:lnSpc>
              <a:spcBef>
                <a:spcPts val="300"/>
              </a:spcBef>
              <a:defRPr/>
            </a:lvl2pPr>
            <a:lvl3pPr>
              <a:lnSpc>
                <a:spcPct val="120000"/>
              </a:lnSpc>
              <a:spcBef>
                <a:spcPts val="300"/>
              </a:spcBef>
              <a:defRPr/>
            </a:lvl3pPr>
            <a:lvl4pPr>
              <a:lnSpc>
                <a:spcPct val="120000"/>
              </a:lnSpc>
              <a:spcBef>
                <a:spcPts val="300"/>
              </a:spcBef>
              <a:defRPr/>
            </a:lvl4pPr>
            <a:lvl5pPr>
              <a:lnSpc>
                <a:spcPct val="120000"/>
              </a:lnSpc>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4" name="Text Placeholder 13"/>
          <p:cNvSpPr>
            <a:spLocks noGrp="1"/>
          </p:cNvSpPr>
          <p:nvPr>
            <p:ph type="body" sz="quarter" idx="18"/>
          </p:nvPr>
        </p:nvSpPr>
        <p:spPr>
          <a:xfrm>
            <a:off x="431950" y="1511300"/>
            <a:ext cx="3816337" cy="3924300"/>
          </a:xfrm>
        </p:spPr>
        <p:txBody>
          <a:bodyPr/>
          <a:lstStyle>
            <a:lvl1pPr>
              <a:lnSpc>
                <a:spcPct val="120000"/>
              </a:lnSpc>
              <a:spcAft>
                <a:spcPts val="0"/>
              </a:spcAft>
              <a:defRPr/>
            </a:lvl1pPr>
            <a:lvl2pPr>
              <a:lnSpc>
                <a:spcPct val="120000"/>
              </a:lnSpc>
              <a:spcBef>
                <a:spcPts val="300"/>
              </a:spcBef>
              <a:spcAft>
                <a:spcPts val="0"/>
              </a:spcAft>
              <a:defRPr/>
            </a:lvl2pPr>
            <a:lvl3pPr>
              <a:lnSpc>
                <a:spcPct val="120000"/>
              </a:lnSpc>
              <a:spcBef>
                <a:spcPts val="300"/>
              </a:spcBef>
              <a:spcAft>
                <a:spcPts val="0"/>
              </a:spcAft>
              <a:defRPr/>
            </a:lvl3pPr>
            <a:lvl4pPr>
              <a:lnSpc>
                <a:spcPct val="120000"/>
              </a:lnSpc>
              <a:spcBef>
                <a:spcPts val="300"/>
              </a:spcBef>
              <a:spcAft>
                <a:spcPts val="0"/>
              </a:spcAft>
              <a:defRPr/>
            </a:lvl4pPr>
            <a:lvl5pPr>
              <a:lnSpc>
                <a:spcPct val="120000"/>
              </a:lnSpc>
              <a:spcBef>
                <a:spcPts val="30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6" name="Footer Placeholder 4"/>
          <p:cNvSpPr>
            <a:spLocks noGrp="1"/>
          </p:cNvSpPr>
          <p:nvPr>
            <p:ph type="ftr" sz="quarter" idx="19"/>
          </p:nvPr>
        </p:nvSpPr>
        <p:spPr/>
        <p:txBody>
          <a:bodyPr/>
          <a:lstStyle>
            <a:lvl1pPr>
              <a:defRPr dirty="0"/>
            </a:lvl1pPr>
          </a:lstStyle>
          <a:p>
            <a:pPr>
              <a:defRPr/>
            </a:pPr>
            <a:r>
              <a:rPr lang="en-GB"/>
              <a:t>© Crown copyright 2018 Dstl</a:t>
            </a:r>
          </a:p>
        </p:txBody>
      </p:sp>
      <p:sp>
        <p:nvSpPr>
          <p:cNvPr id="7" name="Date Placeholder 3"/>
          <p:cNvSpPr>
            <a:spLocks noGrp="1"/>
          </p:cNvSpPr>
          <p:nvPr>
            <p:ph type="dt" sz="half" idx="20"/>
          </p:nvPr>
        </p:nvSpPr>
        <p:spPr/>
        <p:txBody>
          <a:bodyPr/>
          <a:lstStyle>
            <a:lvl1pPr>
              <a:defRPr/>
            </a:lvl1pPr>
          </a:lstStyle>
          <a:p>
            <a:pPr>
              <a:defRPr/>
            </a:pPr>
            <a:fld id="{2F4DA316-A36A-4904-A560-397D8DC3981E}" type="datetime4">
              <a:rPr lang="en-GB"/>
              <a:pPr>
                <a:defRPr/>
              </a:pPr>
              <a:t>17 May 2018</a:t>
            </a:fld>
            <a:endParaRPr lang="en-GB" dirty="0"/>
          </a:p>
        </p:txBody>
      </p:sp>
    </p:spTree>
    <p:extLst>
      <p:ext uri="{BB962C8B-B14F-4D97-AF65-F5344CB8AC3E}">
        <p14:creationId xmlns:p14="http://schemas.microsoft.com/office/powerpoint/2010/main" val="38525925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25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7740" y="72602"/>
            <a:ext cx="10500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732355" y="418214"/>
            <a:ext cx="4247175" cy="499213"/>
          </a:xfrm>
          <a:prstGeom prst="rect">
            <a:avLst/>
          </a:prstGeom>
          <a:noFill/>
          <a:ln w="0" cmpd="sng">
            <a:noFill/>
            <a:prstDash val="solid"/>
          </a:ln>
        </p:spPr>
        <p:txBody>
          <a:bodyPr vert="horz" lIns="0" tIns="4199" rIns="0" bIns="0" anchor="t"/>
          <a:lstStyle>
            <a:lvl1pPr marL="0" marR="0" indent="0" algn="l">
              <a:lnSpc>
                <a:spcPts val="2857"/>
              </a:lnSpc>
              <a:spcAft>
                <a:spcPts val="369"/>
              </a:spcAft>
              <a:defRPr/>
            </a:lvl1pPr>
          </a:lstStyle>
          <a:p>
            <a:pPr marL="0" marR="0" indent="0" algn="l">
              <a:lnSpc>
                <a:spcPts val="3600"/>
              </a:lnSpc>
              <a:spcAft>
                <a:spcPts val="465"/>
              </a:spcAft>
            </a:pPr>
            <a:r>
              <a:rPr lang="en-US" sz="3000" b="1" spc="-57">
                <a:solidFill>
                  <a:srgbClr val="000000"/>
                </a:solidFill>
                <a:latin typeface="Arial" panose="02020603050405020304" pitchFamily="2"/>
              </a:rPr>
              <a:t>EpiGrid – 3</a:t>
            </a:r>
            <a:r>
              <a:rPr lang="en-US" sz="3000" b="1" spc="-57" baseline="30000">
                <a:solidFill>
                  <a:srgbClr val="000000"/>
                </a:solidFill>
                <a:latin typeface="Arial" panose="02020603050405020304" pitchFamily="2"/>
              </a:rPr>
              <a:t>rd</a:t>
            </a:r>
            <a:r>
              <a:rPr lang="en-US" sz="3000" b="1" spc="-57">
                <a:solidFill>
                  <a:srgbClr val="000000"/>
                </a:solidFill>
                <a:latin typeface="Arial" panose="02020603050405020304" pitchFamily="2"/>
              </a:rPr>
              <a:t> Party SDK </a:t>
            </a:r>
          </a:p>
        </p:txBody>
      </p:sp>
      <p:sp>
        <p:nvSpPr>
          <p:cNvPr id="7" name="Text Placeholder 6"/>
          <p:cNvSpPr>
            <a:spLocks noGrp="1"/>
          </p:cNvSpPr>
          <p:nvPr>
            <p:ph type="body" idx="10"/>
          </p:nvPr>
        </p:nvSpPr>
        <p:spPr>
          <a:xfrm>
            <a:off x="3827740" y="6198768"/>
            <a:ext cx="10500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699880" y="6267769"/>
            <a:ext cx="222620" cy="110403"/>
          </a:xfrm>
          <a:prstGeom prst="rect">
            <a:avLst/>
          </a:prstGeom>
          <a:noFill/>
          <a:ln w="0" cmpd="sng">
            <a:noFill/>
            <a:prstDash val="solid"/>
          </a:ln>
        </p:spPr>
        <p:txBody>
          <a:bodyPr vert="horz" lIns="0" tIns="600" rIns="0" bIns="0" anchor="t"/>
          <a:lstStyle>
            <a:lvl1pPr marL="0" marR="0" indent="0" algn="l">
              <a:lnSpc>
                <a:spcPts val="714"/>
              </a:lnSpc>
              <a:spcAft>
                <a:spcPts val="0"/>
              </a:spcAft>
              <a:defRPr/>
            </a:lvl1pPr>
          </a:lstStyle>
          <a:p>
            <a:pPr marL="0" marR="0" indent="0" algn="l">
              <a:lnSpc>
                <a:spcPts val="900"/>
              </a:lnSpc>
              <a:spcAft>
                <a:spcPts val="0"/>
              </a:spcAft>
            </a:pPr>
            <a:r>
              <a:rPr lang="en-US" sz="800" b="1" spc="137">
                <a:solidFill>
                  <a:srgbClr val="000000"/>
                </a:solidFill>
                <a:latin typeface="Arial" panose="02020603050405020304" pitchFamily="2"/>
              </a:rPr>
              <a:t>27 </a:t>
            </a:r>
          </a:p>
        </p:txBody>
      </p:sp>
    </p:spTree>
    <p:extLst>
      <p:ext uri="{BB962C8B-B14F-4D97-AF65-F5344CB8AC3E}">
        <p14:creationId xmlns:p14="http://schemas.microsoft.com/office/powerpoint/2010/main" val="32875207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26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5340" y="73802"/>
            <a:ext cx="1052493" cy="165604"/>
          </a:xfrm>
          <a:prstGeom prst="rect">
            <a:avLst/>
          </a:prstGeom>
          <a:noFill/>
          <a:ln w="0" cmpd="sng">
            <a:noFill/>
            <a:prstDash val="solid"/>
          </a:ln>
        </p:spPr>
        <p:txBody>
          <a:bodyPr vert="horz" lIns="0" tIns="24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10543" y="393011"/>
            <a:ext cx="4724817" cy="530414"/>
          </a:xfrm>
          <a:prstGeom prst="rect">
            <a:avLst/>
          </a:prstGeom>
          <a:noFill/>
          <a:ln w="0" cmpd="sng">
            <a:noFill/>
            <a:prstDash val="solid"/>
          </a:ln>
        </p:spPr>
        <p:txBody>
          <a:bodyPr vert="horz" lIns="0" tIns="7198" rIns="0" bIns="0" anchor="t"/>
          <a:lstStyle>
            <a:lvl1pPr marL="0" marR="0" indent="0" algn="l">
              <a:lnSpc>
                <a:spcPts val="2857"/>
              </a:lnSpc>
              <a:spcAft>
                <a:spcPts val="520"/>
              </a:spcAft>
              <a:defRPr/>
            </a:lvl1pPr>
          </a:lstStyle>
          <a:p>
            <a:pPr marL="0" marR="0" indent="0" algn="l">
              <a:lnSpc>
                <a:spcPts val="3600"/>
              </a:lnSpc>
              <a:spcAft>
                <a:spcPts val="655"/>
              </a:spcAft>
            </a:pPr>
            <a:r>
              <a:rPr lang="en-US" sz="3000" b="1" spc="-52">
                <a:solidFill>
                  <a:srgbClr val="000000"/>
                </a:solidFill>
                <a:latin typeface="Arial" panose="02020603050405020304" pitchFamily="2"/>
              </a:rPr>
              <a:t>CHIKRISK – 3</a:t>
            </a:r>
            <a:r>
              <a:rPr lang="en-US" sz="3000" b="1" spc="-43" baseline="30000">
                <a:solidFill>
                  <a:srgbClr val="000000"/>
                </a:solidFill>
                <a:latin typeface="Arial" panose="02020603050405020304" pitchFamily="2"/>
              </a:rPr>
              <a:t>rd</a:t>
            </a:r>
            <a:r>
              <a:rPr lang="en-US" sz="3000" b="1" spc="-52">
                <a:solidFill>
                  <a:srgbClr val="000000"/>
                </a:solidFill>
                <a:latin typeface="Arial" panose="02020603050405020304" pitchFamily="2"/>
              </a:rPr>
              <a:t> Party SDK </a:t>
            </a:r>
          </a:p>
        </p:txBody>
      </p:sp>
      <p:sp>
        <p:nvSpPr>
          <p:cNvPr id="6" name="Text Placeholder 5"/>
          <p:cNvSpPr>
            <a:spLocks noGrp="1"/>
          </p:cNvSpPr>
          <p:nvPr>
            <p:ph type="body" idx="10"/>
          </p:nvPr>
        </p:nvSpPr>
        <p:spPr>
          <a:xfrm>
            <a:off x="3825340" y="6196968"/>
            <a:ext cx="1052493" cy="165604"/>
          </a:xfrm>
          <a:prstGeom prst="rect">
            <a:avLst/>
          </a:prstGeom>
          <a:noFill/>
          <a:ln w="0" cmpd="sng">
            <a:noFill/>
            <a:prstDash val="solid"/>
          </a:ln>
        </p:spPr>
        <p:txBody>
          <a:bodyPr vert="horz" lIns="0" tIns="24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7480" y="6262369"/>
            <a:ext cx="225020" cy="117603"/>
          </a:xfrm>
          <a:prstGeom prst="rect">
            <a:avLst/>
          </a:prstGeom>
          <a:noFill/>
          <a:ln w="0" cmpd="sng">
            <a:noFill/>
            <a:prstDash val="solid"/>
          </a:ln>
        </p:spPr>
        <p:txBody>
          <a:bodyPr vert="horz" lIns="0" tIns="3599" rIns="0" bIns="0" anchor="t"/>
          <a:lstStyle>
            <a:lvl1pPr marL="0" marR="0" indent="0" algn="l">
              <a:lnSpc>
                <a:spcPts val="714"/>
              </a:lnSpc>
              <a:spcAft>
                <a:spcPts val="0"/>
              </a:spcAft>
              <a:defRPr/>
            </a:lvl1pPr>
          </a:lstStyle>
          <a:p>
            <a:pPr marL="0" marR="0" indent="0" algn="l">
              <a:lnSpc>
                <a:spcPts val="900"/>
              </a:lnSpc>
              <a:spcAft>
                <a:spcPts val="0"/>
              </a:spcAft>
            </a:pPr>
            <a:r>
              <a:rPr lang="en-US" sz="800" b="1" spc="123">
                <a:solidFill>
                  <a:srgbClr val="000000"/>
                </a:solidFill>
                <a:latin typeface="Arial" panose="02020603050405020304" pitchFamily="2"/>
              </a:rPr>
              <a:t>28 </a:t>
            </a:r>
          </a:p>
        </p:txBody>
      </p:sp>
    </p:spTree>
    <p:extLst>
      <p:ext uri="{BB962C8B-B14F-4D97-AF65-F5344CB8AC3E}">
        <p14:creationId xmlns:p14="http://schemas.microsoft.com/office/powerpoint/2010/main" val="30370294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27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7740" y="71402"/>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09943" y="393011"/>
            <a:ext cx="4700815" cy="532814"/>
          </a:xfrm>
          <a:prstGeom prst="rect">
            <a:avLst/>
          </a:prstGeom>
          <a:noFill/>
          <a:ln w="0" cmpd="sng">
            <a:noFill/>
            <a:prstDash val="solid"/>
          </a:ln>
        </p:spPr>
        <p:txBody>
          <a:bodyPr vert="horz" lIns="0" tIns="3599" rIns="0" bIns="0" anchor="t"/>
          <a:lstStyle>
            <a:lvl1pPr marL="0" marR="0" indent="0" algn="l">
              <a:lnSpc>
                <a:spcPts val="2937"/>
              </a:lnSpc>
              <a:spcAft>
                <a:spcPts val="583"/>
              </a:spcAft>
              <a:defRPr/>
            </a:lvl1pPr>
          </a:lstStyle>
          <a:p>
            <a:pPr marL="0" marR="0" indent="0" algn="l">
              <a:lnSpc>
                <a:spcPts val="3700"/>
              </a:lnSpc>
              <a:spcAft>
                <a:spcPts val="735"/>
              </a:spcAft>
            </a:pPr>
            <a:r>
              <a:rPr lang="en-US" sz="3000" b="1" spc="-47">
                <a:solidFill>
                  <a:srgbClr val="000000"/>
                </a:solidFill>
                <a:latin typeface="Arial" panose="02020603050405020304" pitchFamily="2"/>
              </a:rPr>
              <a:t>GenoSurv – 3</a:t>
            </a:r>
            <a:r>
              <a:rPr lang="en-US" sz="3000" b="1" spc="-47" baseline="30000">
                <a:solidFill>
                  <a:srgbClr val="000000"/>
                </a:solidFill>
                <a:latin typeface="Arial" panose="02020603050405020304" pitchFamily="2"/>
              </a:rPr>
              <a:t>rd</a:t>
            </a:r>
            <a:r>
              <a:rPr lang="en-US" sz="3000" b="1" spc="-47">
                <a:solidFill>
                  <a:srgbClr val="000000"/>
                </a:solidFill>
                <a:latin typeface="Arial" panose="02020603050405020304" pitchFamily="2"/>
              </a:rPr>
              <a:t> Party SDK </a:t>
            </a:r>
          </a:p>
        </p:txBody>
      </p:sp>
      <p:sp>
        <p:nvSpPr>
          <p:cNvPr id="6" name="Text Placeholder 5"/>
          <p:cNvSpPr>
            <a:spLocks noGrp="1"/>
          </p:cNvSpPr>
          <p:nvPr>
            <p:ph type="body" idx="10"/>
          </p:nvPr>
        </p:nvSpPr>
        <p:spPr>
          <a:xfrm>
            <a:off x="345632" y="1323035"/>
            <a:ext cx="4389388" cy="1315236"/>
          </a:xfrm>
          <a:prstGeom prst="rect">
            <a:avLst/>
          </a:prstGeom>
          <a:noFill/>
          <a:ln w="0" cmpd="sng">
            <a:noFill/>
            <a:prstDash val="solid"/>
          </a:ln>
        </p:spPr>
        <p:txBody>
          <a:bodyPr vert="horz" lIns="0" tIns="2400" rIns="0" bIns="0" anchor="t">
            <a:normAutofit fontScale="95000"/>
          </a:bodyPr>
          <a:lstStyle>
            <a:lvl1pPr marL="0" marR="0" indent="0" algn="l">
              <a:lnSpc>
                <a:spcPts val="1508"/>
              </a:lnSpc>
              <a:spcBef>
                <a:spcPts val="0"/>
              </a:spcBef>
              <a:spcAft>
                <a:spcPts val="0"/>
              </a:spcAft>
              <a:buFont typeface="Symbol"/>
              <a:buChar char="·"/>
              <a:defRPr/>
            </a:lvl1pPr>
          </a:lstStyle>
          <a:p>
            <a:pPr marL="0" marR="0" indent="0" algn="l">
              <a:lnSpc>
                <a:spcPts val="2700"/>
              </a:lnSpc>
              <a:spcAft>
                <a:spcPts val="0"/>
              </a:spcAft>
            </a:pPr>
            <a:r>
              <a:rPr lang="en-US" sz="2300" b="1" spc="28">
                <a:solidFill>
                  <a:srgbClr val="000000"/>
                </a:solidFill>
                <a:latin typeface="Arial" panose="02020603050405020304" pitchFamily="2"/>
              </a:rPr>
              <a:t>Connects to EDGE deployments </a:t>
            </a:r>
          </a:p>
          <a:p>
            <a:pPr marL="365760" marR="0" indent="320040" algn="l">
              <a:lnSpc>
                <a:spcPts val="1900"/>
              </a:lnSpc>
              <a:spcBef>
                <a:spcPts val="545"/>
              </a:spcBef>
              <a:spcAft>
                <a:spcPts val="0"/>
              </a:spcAft>
              <a:buFont typeface="Symbol"/>
              <a:buChar char="·"/>
            </a:pPr>
            <a:r>
              <a:rPr lang="en-US" sz="1500" b="1" spc="0">
                <a:solidFill>
                  <a:srgbClr val="219256"/>
                </a:solidFill>
                <a:latin typeface="Arial" panose="02020603050405020304" pitchFamily="2"/>
              </a:rPr>
              <a:t>Detecting pathogens (or pathogen signatures) from sequencing data </a:t>
            </a:r>
          </a:p>
          <a:p>
            <a:pPr marL="365760" marR="0" indent="320040" algn="l">
              <a:lnSpc>
                <a:spcPts val="1900"/>
              </a:lnSpc>
              <a:spcBef>
                <a:spcPts val="0"/>
              </a:spcBef>
              <a:spcAft>
                <a:spcPts val="0"/>
              </a:spcAft>
              <a:buFont typeface="Symbol"/>
              <a:buChar char="·"/>
            </a:pPr>
            <a:r>
              <a:rPr lang="en-US" sz="1500" b="1" spc="0">
                <a:solidFill>
                  <a:srgbClr val="219256"/>
                </a:solidFill>
                <a:latin typeface="Arial" panose="02020603050405020304" pitchFamily="2"/>
              </a:rPr>
              <a:t>Capturing these detection events and </a:t>
            </a:r>
          </a:p>
          <a:p>
            <a:pPr marL="0" marR="0" indent="0" algn="l">
              <a:lnSpc>
                <a:spcPts val="1900"/>
              </a:lnSpc>
              <a:spcBef>
                <a:spcPts val="0"/>
              </a:spcBef>
              <a:spcAft>
                <a:spcPts val="0"/>
              </a:spcAft>
            </a:pPr>
            <a:r>
              <a:rPr lang="en-US" sz="1500" b="1" spc="-24">
                <a:solidFill>
                  <a:srgbClr val="219256"/>
                </a:solidFill>
                <a:latin typeface="Arial" panose="02020603050405020304" pitchFamily="2"/>
              </a:rPr>
              <a:t>report them to a centralized ecosystem </a:t>
            </a:r>
          </a:p>
        </p:txBody>
      </p:sp>
      <p:sp>
        <p:nvSpPr>
          <p:cNvPr id="7" name="Text Placeholder 6"/>
          <p:cNvSpPr>
            <a:spLocks noGrp="1"/>
          </p:cNvSpPr>
          <p:nvPr>
            <p:ph type="body" idx="10"/>
          </p:nvPr>
        </p:nvSpPr>
        <p:spPr>
          <a:xfrm>
            <a:off x="702664" y="2638274"/>
            <a:ext cx="636656" cy="233406"/>
          </a:xfrm>
          <a:prstGeom prst="rect">
            <a:avLst/>
          </a:prstGeom>
          <a:noFill/>
          <a:ln w="0" cmpd="sng">
            <a:noFill/>
            <a:prstDash val="solid"/>
          </a:ln>
        </p:spPr>
        <p:txBody>
          <a:bodyPr vert="horz" lIns="0" tIns="0" rIns="0" bIns="0" anchor="t"/>
          <a:lstStyle>
            <a:lvl1pPr marL="0" marR="0" indent="0" algn="l">
              <a:lnSpc>
                <a:spcPts val="1508"/>
              </a:lnSpc>
              <a:spcAft>
                <a:spcPts val="0"/>
              </a:spcAft>
              <a:defRPr/>
            </a:lvl1pPr>
          </a:lstStyle>
          <a:p>
            <a:pPr marL="0" marR="0" indent="0" algn="l">
              <a:lnSpc>
                <a:spcPts val="1900"/>
              </a:lnSpc>
              <a:spcAft>
                <a:spcPts val="0"/>
              </a:spcAft>
            </a:pPr>
            <a:r>
              <a:rPr lang="en-US" sz="1500" b="1" spc="-24">
                <a:solidFill>
                  <a:srgbClr val="219256"/>
                </a:solidFill>
                <a:latin typeface="Arial" panose="02020603050405020304" pitchFamily="2"/>
              </a:rPr>
              <a:t>(BSVE) </a:t>
            </a:r>
          </a:p>
        </p:txBody>
      </p:sp>
      <p:sp>
        <p:nvSpPr>
          <p:cNvPr id="8" name="Text Placeholder 7"/>
          <p:cNvSpPr>
            <a:spLocks noGrp="1"/>
          </p:cNvSpPr>
          <p:nvPr>
            <p:ph type="body" idx="10"/>
          </p:nvPr>
        </p:nvSpPr>
        <p:spPr>
          <a:xfrm>
            <a:off x="3865541" y="3385291"/>
            <a:ext cx="535247" cy="432012"/>
          </a:xfrm>
          <a:prstGeom prst="rect">
            <a:avLst/>
          </a:prstGeom>
          <a:noFill/>
          <a:ln w="0" cmpd="sng">
            <a:noFill/>
            <a:prstDash val="solid"/>
          </a:ln>
        </p:spPr>
        <p:txBody>
          <a:bodyPr vert="horz" lIns="0" tIns="20396" rIns="0" bIns="0" anchor="t"/>
          <a:lstStyle>
            <a:lvl1pPr marL="0" marR="0" indent="0" algn="l">
              <a:lnSpc>
                <a:spcPts val="714"/>
              </a:lnSpc>
              <a:spcBef>
                <a:spcPts val="286"/>
              </a:spcBef>
              <a:spcAft>
                <a:spcPts val="0"/>
              </a:spcAft>
              <a:defRPr/>
            </a:lvl1pPr>
          </a:lstStyle>
          <a:p>
            <a:pPr marL="0" marR="0" indent="0" algn="l">
              <a:lnSpc>
                <a:spcPts val="1200"/>
              </a:lnSpc>
              <a:spcAft>
                <a:spcPts val="0"/>
              </a:spcAft>
            </a:pPr>
            <a:r>
              <a:rPr lang="en-US" sz="900" b="1" spc="-47">
                <a:solidFill>
                  <a:srgbClr val="000000"/>
                </a:solidFill>
                <a:latin typeface="Arial" panose="02020603050405020304" pitchFamily="2"/>
              </a:rPr>
              <a:t>Metadata </a:t>
            </a:r>
          </a:p>
          <a:p>
            <a:pPr marL="0" marR="0" indent="0" algn="l">
              <a:lnSpc>
                <a:spcPts val="900"/>
              </a:lnSpc>
              <a:spcBef>
                <a:spcPts val="360"/>
              </a:spcBef>
              <a:spcAft>
                <a:spcPts val="0"/>
              </a:spcAft>
            </a:pPr>
            <a:r>
              <a:rPr lang="en-US" sz="900" b="1" spc="-38">
                <a:solidFill>
                  <a:srgbClr val="000000"/>
                </a:solidFill>
                <a:latin typeface="Arial" panose="02020603050405020304" pitchFamily="2"/>
              </a:rPr>
              <a:t>Pathogen </a:t>
            </a:r>
            <a:r>
              <a:rPr lang="en-US" sz="900" b="1" u="sng" spc="-38">
                <a:solidFill>
                  <a:srgbClr val="000000"/>
                </a:solidFill>
                <a:latin typeface="Arial" panose="02020603050405020304" pitchFamily="2"/>
              </a:rPr>
              <a:t>det</a:t>
            </a:r>
            <a:r>
              <a:rPr lang="en-US" sz="900" b="1" spc="-38">
                <a:solidFill>
                  <a:srgbClr val="000000"/>
                </a:solidFill>
                <a:latin typeface="Arial" panose="02020603050405020304" pitchFamily="2"/>
              </a:rPr>
              <a:t>ection </a:t>
            </a:r>
          </a:p>
        </p:txBody>
      </p:sp>
      <p:sp>
        <p:nvSpPr>
          <p:cNvPr id="9" name="Text Placeholder 8"/>
          <p:cNvSpPr>
            <a:spLocks noGrp="1"/>
          </p:cNvSpPr>
          <p:nvPr>
            <p:ph type="body" idx="10"/>
          </p:nvPr>
        </p:nvSpPr>
        <p:spPr>
          <a:xfrm>
            <a:off x="1849363" y="5680953"/>
            <a:ext cx="520846" cy="316809"/>
          </a:xfrm>
          <a:prstGeom prst="rect">
            <a:avLst/>
          </a:prstGeom>
          <a:noFill/>
          <a:ln w="0" cmpd="sng">
            <a:noFill/>
            <a:prstDash val="solid"/>
          </a:ln>
        </p:spPr>
        <p:txBody>
          <a:bodyPr vert="horz" lIns="0" tIns="0" rIns="0" bIns="0" anchor="t"/>
          <a:lstStyle>
            <a:lvl1pPr marL="0" marR="0" indent="0" algn="l">
              <a:lnSpc>
                <a:spcPts val="1032"/>
              </a:lnSpc>
              <a:spcAft>
                <a:spcPts val="0"/>
              </a:spcAft>
              <a:defRPr/>
            </a:lvl1pPr>
          </a:lstStyle>
          <a:p>
            <a:pPr marL="0" marR="0" indent="0" algn="l">
              <a:lnSpc>
                <a:spcPts val="1300"/>
              </a:lnSpc>
              <a:spcAft>
                <a:spcPts val="0"/>
              </a:spcAft>
            </a:pPr>
            <a:r>
              <a:rPr lang="en-US" sz="900" b="1" spc="-14">
                <a:solidFill>
                  <a:srgbClr val="000000"/>
                </a:solidFill>
                <a:latin typeface="Arial" panose="02020603050405020304" pitchFamily="2"/>
              </a:rPr>
              <a:t>CONUS OCONUS </a:t>
            </a:r>
          </a:p>
        </p:txBody>
      </p:sp>
      <p:sp>
        <p:nvSpPr>
          <p:cNvPr id="10" name="Text Placeholder 9"/>
          <p:cNvSpPr>
            <a:spLocks noGrp="1"/>
          </p:cNvSpPr>
          <p:nvPr>
            <p:ph type="body" idx="10"/>
          </p:nvPr>
        </p:nvSpPr>
        <p:spPr>
          <a:xfrm>
            <a:off x="3851141" y="5805157"/>
            <a:ext cx="1696350" cy="220206"/>
          </a:xfrm>
          <a:prstGeom prst="rect">
            <a:avLst/>
          </a:prstGeom>
          <a:noFill/>
          <a:ln w="0" cmpd="sng">
            <a:noFill/>
            <a:prstDash val="solid"/>
          </a:ln>
        </p:spPr>
        <p:txBody>
          <a:bodyPr vert="horz" lIns="0" tIns="0" rIns="0" bIns="0" anchor="t"/>
          <a:lstStyle>
            <a:lvl1pPr marL="0" marR="0" indent="0" algn="l">
              <a:lnSpc>
                <a:spcPts val="1429"/>
              </a:lnSpc>
              <a:spcAft>
                <a:spcPts val="0"/>
              </a:spcAft>
              <a:defRPr/>
            </a:lvl1pPr>
          </a:lstStyle>
          <a:p>
            <a:pPr marL="0" marR="0" indent="0" algn="l">
              <a:lnSpc>
                <a:spcPts val="1800"/>
              </a:lnSpc>
              <a:spcAft>
                <a:spcPts val="0"/>
              </a:spcAft>
            </a:pPr>
            <a:r>
              <a:rPr lang="en-US" sz="1500" b="1" spc="-85">
                <a:solidFill>
                  <a:srgbClr val="000000"/>
                </a:solidFill>
                <a:latin typeface="Arial" panose="02020603050405020304" pitchFamily="2"/>
              </a:rPr>
              <a:t>EDGE Deployments </a:t>
            </a:r>
          </a:p>
        </p:txBody>
      </p:sp>
      <p:sp>
        <p:nvSpPr>
          <p:cNvPr id="11" name="Text Placeholder 10"/>
          <p:cNvSpPr>
            <a:spLocks noGrp="1"/>
          </p:cNvSpPr>
          <p:nvPr>
            <p:ph type="body" idx="10"/>
          </p:nvPr>
        </p:nvSpPr>
        <p:spPr>
          <a:xfrm>
            <a:off x="3827740" y="6197567"/>
            <a:ext cx="4038357" cy="192005"/>
          </a:xfrm>
          <a:prstGeom prst="rect">
            <a:avLst/>
          </a:prstGeom>
          <a:noFill/>
          <a:ln w="0" cmpd="sng">
            <a:noFill/>
            <a:prstDash val="solid"/>
          </a:ln>
        </p:spPr>
        <p:txBody>
          <a:bodyPr vert="horz" lIns="0" tIns="4199" rIns="0" bIns="0" anchor="t"/>
          <a:lstStyle>
            <a:lvl1pPr marL="0" marR="0" indent="0" algn="l">
              <a:lnSpc>
                <a:spcPts val="1111"/>
              </a:lnSpc>
              <a:spcAft>
                <a:spcPts val="123"/>
              </a:spcAft>
              <a:tabLst>
                <a:tab pos="3374781" algn="r"/>
              </a:tabLst>
              <a:defRPr/>
            </a:lvl1pPr>
          </a:lstStyle>
          <a:p>
            <a:pPr marL="0" marR="0" indent="0" algn="l">
              <a:lnSpc>
                <a:spcPts val="1400"/>
              </a:lnSpc>
              <a:spcAft>
                <a:spcPts val="155"/>
              </a:spcAft>
              <a:tabLst>
                <a:tab pos="4251960" algn="r"/>
              </a:tabLst>
            </a:pPr>
            <a:r>
              <a:rPr lang="en-US" sz="1100" b="1" spc="0">
                <a:solidFill>
                  <a:srgbClr val="000000"/>
                </a:solidFill>
                <a:latin typeface="Arial" panose="02020603050405020304" pitchFamily="2"/>
              </a:rPr>
              <a:t>UNCLASSIFIED </a:t>
            </a:r>
            <a:r>
              <a:rPr lang="en-US" sz="800" b="1" spc="0">
                <a:solidFill>
                  <a:srgbClr val="000000"/>
                </a:solidFill>
                <a:latin typeface="Arial" panose="02020603050405020304" pitchFamily="2"/>
              </a:rPr>
              <a:t>29 </a:t>
            </a:r>
          </a:p>
        </p:txBody>
      </p:sp>
    </p:spTree>
    <p:extLst>
      <p:ext uri="{BB962C8B-B14F-4D97-AF65-F5344CB8AC3E}">
        <p14:creationId xmlns:p14="http://schemas.microsoft.com/office/powerpoint/2010/main" val="203196718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28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6540" y="73802"/>
            <a:ext cx="1054293" cy="165604"/>
          </a:xfrm>
          <a:prstGeom prst="rect">
            <a:avLst/>
          </a:prstGeom>
          <a:noFill/>
          <a:ln w="0" cmpd="sng">
            <a:noFill/>
            <a:prstDash val="solid"/>
          </a:ln>
        </p:spPr>
        <p:txBody>
          <a:bodyPr vert="horz" lIns="0" tIns="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585943" y="411013"/>
            <a:ext cx="4705015" cy="546615"/>
          </a:xfrm>
          <a:prstGeom prst="rect">
            <a:avLst/>
          </a:prstGeom>
          <a:noFill/>
          <a:ln w="0" cmpd="sng">
            <a:noFill/>
            <a:prstDash val="solid"/>
          </a:ln>
        </p:spPr>
        <p:txBody>
          <a:bodyPr vert="horz" lIns="0" tIns="16796" rIns="0" bIns="0" anchor="t"/>
          <a:lstStyle>
            <a:lvl1pPr marL="0" marR="0" indent="0" algn="l">
              <a:lnSpc>
                <a:spcPts val="2937"/>
              </a:lnSpc>
              <a:spcAft>
                <a:spcPts val="532"/>
              </a:spcAft>
              <a:defRPr/>
            </a:lvl1pPr>
          </a:lstStyle>
          <a:p>
            <a:pPr marL="0" marR="0" indent="0" algn="l">
              <a:lnSpc>
                <a:spcPts val="3700"/>
              </a:lnSpc>
              <a:spcAft>
                <a:spcPts val="670"/>
              </a:spcAft>
            </a:pPr>
            <a:r>
              <a:rPr lang="en-US" sz="3100" spc="-123">
                <a:solidFill>
                  <a:srgbClr val="000000"/>
                </a:solidFill>
                <a:latin typeface="Arial" panose="02020603050405020304" pitchFamily="2"/>
              </a:rPr>
              <a:t>GenoSurv – 3</a:t>
            </a:r>
            <a:r>
              <a:rPr lang="en-US" sz="3100" spc="-71" baseline="30000">
                <a:solidFill>
                  <a:srgbClr val="000000"/>
                </a:solidFill>
                <a:latin typeface="Arial" panose="02020603050405020304" pitchFamily="2"/>
              </a:rPr>
              <a:t>rd</a:t>
            </a:r>
            <a:r>
              <a:rPr lang="en-US" sz="3100" spc="-123">
                <a:solidFill>
                  <a:srgbClr val="000000"/>
                </a:solidFill>
                <a:latin typeface="Arial" panose="02020603050405020304" pitchFamily="2"/>
              </a:rPr>
              <a:t> Party SDK </a:t>
            </a:r>
          </a:p>
        </p:txBody>
      </p:sp>
      <p:sp>
        <p:nvSpPr>
          <p:cNvPr id="7" name="Text Placeholder 6"/>
          <p:cNvSpPr>
            <a:spLocks noGrp="1"/>
          </p:cNvSpPr>
          <p:nvPr>
            <p:ph type="body" idx="10"/>
          </p:nvPr>
        </p:nvSpPr>
        <p:spPr>
          <a:xfrm>
            <a:off x="3826540" y="6198168"/>
            <a:ext cx="1054293" cy="165604"/>
          </a:xfrm>
          <a:prstGeom prst="rect">
            <a:avLst/>
          </a:prstGeom>
          <a:noFill/>
          <a:ln w="0" cmpd="sng">
            <a:noFill/>
            <a:prstDash val="solid"/>
          </a:ln>
        </p:spPr>
        <p:txBody>
          <a:bodyPr vert="horz" lIns="0" tIns="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698080" y="6259369"/>
            <a:ext cx="223220" cy="117603"/>
          </a:xfrm>
          <a:prstGeom prst="rect">
            <a:avLst/>
          </a:prstGeom>
          <a:noFill/>
          <a:ln w="0" cmpd="sng">
            <a:noFill/>
            <a:prstDash val="solid"/>
          </a:ln>
        </p:spPr>
        <p:txBody>
          <a:bodyPr vert="horz" lIns="0" tIns="2999" rIns="0" bIns="0" anchor="t"/>
          <a:lstStyle>
            <a:lvl1pPr marL="0" marR="0" indent="0" algn="l">
              <a:lnSpc>
                <a:spcPts val="794"/>
              </a:lnSpc>
              <a:spcAft>
                <a:spcPts val="0"/>
              </a:spcAft>
              <a:defRPr/>
            </a:lvl1pPr>
          </a:lstStyle>
          <a:p>
            <a:pPr marL="0" marR="0" indent="0" algn="l">
              <a:lnSpc>
                <a:spcPts val="1000"/>
              </a:lnSpc>
              <a:spcAft>
                <a:spcPts val="0"/>
              </a:spcAft>
            </a:pPr>
            <a:r>
              <a:rPr lang="en-US" sz="800" spc="113">
                <a:solidFill>
                  <a:srgbClr val="000000"/>
                </a:solidFill>
                <a:latin typeface="Arial" panose="02020603050405020304" pitchFamily="2"/>
              </a:rPr>
              <a:t>30 </a:t>
            </a:r>
          </a:p>
        </p:txBody>
      </p:sp>
    </p:spTree>
    <p:extLst>
      <p:ext uri="{BB962C8B-B14F-4D97-AF65-F5344CB8AC3E}">
        <p14:creationId xmlns:p14="http://schemas.microsoft.com/office/powerpoint/2010/main" val="25986038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29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2"/>
            <a:ext cx="8640763" cy="456612"/>
          </a:xfrm>
          <a:prstGeom prst="rect">
            <a:avLst/>
          </a:prstGeom>
          <a:noFill/>
          <a:ln w="0" cmpd="sng">
            <a:noFill/>
            <a:prstDash val="solid"/>
          </a:ln>
        </p:spPr>
        <p:txBody>
          <a:bodyPr vert="horz" lIns="0" tIns="12597" rIns="0" bIns="0" anchor="t"/>
          <a:lstStyle>
            <a:lvl1pPr marL="0" marR="0" indent="0" algn="ctr">
              <a:lnSpc>
                <a:spcPts val="1111"/>
              </a:lnSpc>
              <a:spcAft>
                <a:spcPts val="1802"/>
              </a:spcAft>
              <a:defRPr/>
            </a:lvl1pPr>
          </a:lstStyle>
          <a:p>
            <a:pPr marL="0" marR="0" indent="0" algn="ctr">
              <a:lnSpc>
                <a:spcPts val="1400"/>
              </a:lnSpc>
              <a:spcAft>
                <a:spcPts val="2270"/>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506133" y="516614"/>
            <a:ext cx="6540578" cy="4578124"/>
          </a:xfrm>
          <a:prstGeom prst="rect">
            <a:avLst/>
          </a:prstGeom>
          <a:noFill/>
          <a:ln w="0" cmpd="sng">
            <a:noFill/>
            <a:prstDash val="solid"/>
          </a:ln>
        </p:spPr>
        <p:txBody>
          <a:bodyPr vert="horz" lIns="0" tIns="11997" rIns="0" bIns="0" anchor="t"/>
          <a:lstStyle>
            <a:lvl1pPr marL="0" marR="0" indent="0" algn="l">
              <a:lnSpc>
                <a:spcPts val="2222"/>
              </a:lnSpc>
              <a:spcAft>
                <a:spcPts val="27966"/>
              </a:spcAft>
              <a:defRPr/>
            </a:lvl1pPr>
          </a:lstStyle>
          <a:p>
            <a:pPr marL="0" marR="0" indent="0" algn="l">
              <a:lnSpc>
                <a:spcPts val="2800"/>
              </a:lnSpc>
              <a:spcAft>
                <a:spcPts val="35235"/>
              </a:spcAft>
            </a:pPr>
            <a:r>
              <a:rPr lang="en-US" sz="2300" b="1" spc="-24">
                <a:solidFill>
                  <a:srgbClr val="000000"/>
                </a:solidFill>
                <a:latin typeface="Arial" panose="02020603050405020304" pitchFamily="2"/>
              </a:rPr>
              <a:t>Antimicrobial Resistance (AMR) – 3</a:t>
            </a:r>
            <a:r>
              <a:rPr lang="en-US" sz="2300" b="1" spc="-24" baseline="30000">
                <a:solidFill>
                  <a:srgbClr val="000000"/>
                </a:solidFill>
                <a:latin typeface="Arial" panose="02020603050405020304" pitchFamily="2"/>
              </a:rPr>
              <a:t>rd</a:t>
            </a:r>
            <a:r>
              <a:rPr lang="en-US" sz="2300" b="1" spc="-24">
                <a:solidFill>
                  <a:srgbClr val="000000"/>
                </a:solidFill>
                <a:latin typeface="Arial" panose="02020603050405020304" pitchFamily="2"/>
              </a:rPr>
              <a:t> Party SDK </a:t>
            </a:r>
          </a:p>
        </p:txBody>
      </p:sp>
      <p:sp>
        <p:nvSpPr>
          <p:cNvPr id="6" name="Text Placeholder 5"/>
          <p:cNvSpPr>
            <a:spLocks noGrp="1"/>
          </p:cNvSpPr>
          <p:nvPr>
            <p:ph type="body" idx="10"/>
          </p:nvPr>
        </p:nvSpPr>
        <p:spPr>
          <a:xfrm>
            <a:off x="1" y="5094740"/>
            <a:ext cx="8640763" cy="927625"/>
          </a:xfrm>
          <a:prstGeom prst="rect">
            <a:avLst/>
          </a:prstGeom>
          <a:noFill/>
          <a:ln w="0" cmpd="sng">
            <a:noFill/>
            <a:prstDash val="solid"/>
          </a:ln>
        </p:spPr>
        <p:txBody>
          <a:bodyPr vert="horz" lIns="0" tIns="0" rIns="0" bIns="0" anchor="t"/>
          <a:lstStyle>
            <a:lvl1pPr marL="0" marR="0" indent="0" algn="ctr">
              <a:lnSpc>
                <a:spcPts val="1429"/>
              </a:lnSpc>
              <a:spcAft>
                <a:spcPts val="325"/>
              </a:spcAft>
              <a:defRPr/>
            </a:lvl1pPr>
          </a:lstStyle>
          <a:p>
            <a:pPr marL="0" marR="0" indent="0" algn="ctr">
              <a:lnSpc>
                <a:spcPts val="1800"/>
              </a:lnSpc>
              <a:spcAft>
                <a:spcPts val="410"/>
              </a:spcAft>
            </a:pPr>
            <a:r>
              <a:rPr lang="en-US" sz="1500" spc="0">
                <a:solidFill>
                  <a:srgbClr val="3B8B92"/>
                </a:solidFill>
                <a:latin typeface="Arial" panose="02020603050405020304" pitchFamily="2"/>
              </a:rPr>
              <a:t>Dashboard displaying results for </a:t>
            </a:r>
            <a:r>
              <a:rPr lang="en-US" sz="1500" i="1" spc="0">
                <a:solidFill>
                  <a:srgbClr val="3B8B92"/>
                </a:solidFill>
                <a:latin typeface="Arial" panose="02020603050405020304" pitchFamily="2"/>
              </a:rPr>
              <a:t>E. coli </a:t>
            </a:r>
            <a:r>
              <a:rPr lang="en-US" sz="1500" spc="0">
                <a:solidFill>
                  <a:srgbClr val="3B8B92"/>
                </a:solidFill>
                <a:latin typeface="Arial" panose="02020603050405020304" pitchFamily="2"/>
              </a:rPr>
              <a:t>samples containing genotypes in an interactive </a:t>
            </a:r>
            <a:br/>
            <a:r>
              <a:rPr lang="en-US" sz="1500" spc="0">
                <a:solidFill>
                  <a:srgbClr val="3B8B92"/>
                </a:solidFill>
                <a:latin typeface="Arial" panose="02020603050405020304" pitchFamily="2"/>
              </a:rPr>
              <a:t>choropleth map, whisker plots for statistical dispersion, and line graphs for change over time in </a:t>
            </a:r>
            <a:br/>
            <a:r>
              <a:rPr lang="en-US" sz="1500" spc="0">
                <a:solidFill>
                  <a:srgbClr val="3B8B92"/>
                </a:solidFill>
                <a:latin typeface="Arial" panose="02020603050405020304" pitchFamily="2"/>
              </a:rPr>
              <a:t>percent of isolates containing the genotypes in a COCOM of interest. The user can use pull </a:t>
            </a:r>
            <a:br/>
            <a:r>
              <a:rPr lang="en-US" sz="1500" spc="0">
                <a:solidFill>
                  <a:srgbClr val="3B8B92"/>
                </a:solidFill>
                <a:latin typeface="Arial" panose="02020603050405020304" pitchFamily="2"/>
              </a:rPr>
              <a:t>down or text based menus. </a:t>
            </a:r>
          </a:p>
        </p:txBody>
      </p:sp>
      <p:sp>
        <p:nvSpPr>
          <p:cNvPr id="9" name="Text Placeholder 8"/>
          <p:cNvSpPr>
            <a:spLocks noGrp="1"/>
          </p:cNvSpPr>
          <p:nvPr>
            <p:ph type="body" idx="10"/>
          </p:nvPr>
        </p:nvSpPr>
        <p:spPr>
          <a:xfrm>
            <a:off x="1" y="6197570"/>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b="1" spc="0">
                <a:solidFill>
                  <a:srgbClr val="000000"/>
                </a:solidFill>
                <a:latin typeface="Arial" panose="02020603050405020304" pitchFamily="2"/>
              </a:rPr>
              <a:t>UNCLASSIFIED </a:t>
            </a:r>
            <a:r>
              <a:rPr lang="en-US" sz="800" spc="0">
                <a:solidFill>
                  <a:srgbClr val="000000"/>
                </a:solidFill>
                <a:latin typeface="Arial" panose="02020603050405020304" pitchFamily="2"/>
              </a:rPr>
              <a:t>31 </a:t>
            </a:r>
          </a:p>
        </p:txBody>
      </p:sp>
    </p:spTree>
    <p:extLst>
      <p:ext uri="{BB962C8B-B14F-4D97-AF65-F5344CB8AC3E}">
        <p14:creationId xmlns:p14="http://schemas.microsoft.com/office/powerpoint/2010/main" val="40462003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30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 y="60004"/>
            <a:ext cx="8640763" cy="177005"/>
          </a:xfrm>
          <a:prstGeom prst="rect">
            <a:avLst/>
          </a:prstGeom>
          <a:noFill/>
          <a:ln w="0" cmpd="sng">
            <a:noFill/>
            <a:prstDash val="solid"/>
          </a:ln>
        </p:spPr>
        <p:txBody>
          <a:bodyPr vert="horz" lIns="0" tIns="12597"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 y="1296038"/>
            <a:ext cx="8640763" cy="1054228"/>
          </a:xfrm>
          <a:prstGeom prst="rect">
            <a:avLst/>
          </a:prstGeom>
          <a:noFill/>
          <a:ln w="0" cmpd="sng">
            <a:noFill/>
            <a:prstDash val="solid"/>
          </a:ln>
        </p:spPr>
        <p:txBody>
          <a:bodyPr vert="horz" lIns="0" tIns="66587" rIns="0" bIns="0" anchor="t"/>
          <a:lstStyle>
            <a:lvl1pPr marL="2177278" marR="0" indent="217728" algn="just">
              <a:lnSpc>
                <a:spcPts val="1191"/>
              </a:lnSpc>
              <a:spcBef>
                <a:spcPts val="179"/>
              </a:spcBef>
              <a:spcAft>
                <a:spcPts val="1052"/>
              </a:spcAft>
              <a:buFont typeface="Symbol"/>
              <a:buChar char="·"/>
              <a:tabLst>
                <a:tab pos="2140990" algn="l"/>
                <a:tab pos="3773948" algn="l"/>
                <a:tab pos="5769786" algn="l"/>
              </a:tabLst>
              <a:defRPr/>
            </a:lvl1pPr>
          </a:lstStyle>
          <a:p>
            <a:pPr marL="320040" marR="0" indent="45720" algn="just">
              <a:lnSpc>
                <a:spcPts val="1700"/>
              </a:lnSpc>
              <a:spcAft>
                <a:spcPts val="0"/>
              </a:spcAft>
              <a:buFont typeface="Symbol"/>
              <a:buChar char="·"/>
              <a:tabLst>
                <a:tab pos="4297680" algn="l"/>
                <a:tab pos="7269480" algn="l"/>
              </a:tabLst>
            </a:pPr>
            <a:r>
              <a:rPr lang="en-US" sz="1500" spc="-312">
                <a:solidFill>
                  <a:srgbClr val="071C60"/>
                </a:solidFill>
                <a:latin typeface="Arial" panose="02020603050405020304" pitchFamily="2"/>
              </a:rPr>
              <a:t>Real-Time or </a:t>
            </a:r>
            <a:r>
              <a:rPr lang="en-US" sz="2000" spc="-312">
                <a:solidFill>
                  <a:srgbClr val="071C60"/>
                </a:solidFill>
                <a:latin typeface="Courier New" panose="02020603050405020304"/>
              </a:rPr>
              <a:t>• </a:t>
            </a:r>
            <a:r>
              <a:rPr lang="en-US" sz="1500" spc="-312">
                <a:solidFill>
                  <a:srgbClr val="071C60"/>
                </a:solidFill>
                <a:latin typeface="Arial" panose="02020603050405020304" pitchFamily="2"/>
              </a:rPr>
              <a:t>Alerts </a:t>
            </a:r>
            <a:r>
              <a:rPr lang="en-US" sz="2000" spc="-312">
                <a:solidFill>
                  <a:srgbClr val="071C60"/>
                </a:solidFill>
                <a:latin typeface="Courier New" panose="02020603050405020304"/>
              </a:rPr>
              <a:t>•</a:t>
            </a:r>
            <a:r>
              <a:rPr lang="en-US" sz="1500" spc="-312">
                <a:solidFill>
                  <a:srgbClr val="071C60"/>
                </a:solidFill>
                <a:latin typeface="Arial" panose="02020603050405020304" pitchFamily="2"/>
              </a:rPr>
              <a:t>Up to 50 Individual tracking </a:t>
            </a:r>
            <a:r>
              <a:rPr lang="en-US" sz="2000" spc="-312">
                <a:solidFill>
                  <a:srgbClr val="071C60"/>
                </a:solidFill>
                <a:latin typeface="Courier New" panose="02020603050405020304"/>
              </a:rPr>
              <a:t>•</a:t>
            </a:r>
            <a:r>
              <a:rPr lang="en-US" sz="1500" spc="-312">
                <a:solidFill>
                  <a:srgbClr val="071C60"/>
                </a:solidFill>
                <a:latin typeface="Arial" panose="02020603050405020304" pitchFamily="2"/>
              </a:rPr>
              <a:t>GeoSpatial </a:t>
            </a:r>
          </a:p>
          <a:p>
            <a:pPr marL="274320" marR="0" indent="0" algn="just">
              <a:lnSpc>
                <a:spcPts val="1800"/>
              </a:lnSpc>
              <a:spcBef>
                <a:spcPts val="0"/>
              </a:spcBef>
              <a:spcAft>
                <a:spcPts val="0"/>
              </a:spcAft>
              <a:tabLst>
                <a:tab pos="2697480" algn="l"/>
                <a:tab pos="4754880" algn="l"/>
                <a:tab pos="7269480" algn="l"/>
              </a:tabLst>
            </a:pPr>
            <a:r>
              <a:rPr lang="en-US" sz="1500" spc="-5">
                <a:solidFill>
                  <a:srgbClr val="071C60"/>
                </a:solidFill>
                <a:latin typeface="Arial" panose="02020603050405020304" pitchFamily="2"/>
              </a:rPr>
              <a:t>Post-Event Data </a:t>
            </a:r>
            <a:r>
              <a:rPr lang="en-US" sz="1500" spc="-5">
                <a:solidFill>
                  <a:srgbClr val="071C60"/>
                </a:solidFill>
                <a:latin typeface="Courier New" panose="02020603050405020304"/>
              </a:rPr>
              <a:t>• </a:t>
            </a:r>
            <a:r>
              <a:rPr lang="en-US" sz="1100" spc="-5">
                <a:solidFill>
                  <a:srgbClr val="071C60"/>
                </a:solidFill>
                <a:latin typeface="Arial" panose="02020603050405020304" pitchFamily="2"/>
              </a:rPr>
              <a:t>Customizable </a:t>
            </a:r>
            <a:r>
              <a:rPr lang="en-US" sz="1500" spc="-5">
                <a:solidFill>
                  <a:srgbClr val="071C60"/>
                </a:solidFill>
                <a:latin typeface="Courier New" panose="02020603050405020304"/>
              </a:rPr>
              <a:t>•</a:t>
            </a:r>
            <a:r>
              <a:rPr lang="en-US" sz="1100" spc="-5">
                <a:solidFill>
                  <a:srgbClr val="071C60"/>
                </a:solidFill>
                <a:latin typeface="Arial" panose="02020603050405020304" pitchFamily="2"/>
              </a:rPr>
              <a:t>Individual Data traces </a:t>
            </a:r>
            <a:r>
              <a:rPr lang="en-US" sz="1500" spc="-5">
                <a:solidFill>
                  <a:srgbClr val="071C60"/>
                </a:solidFill>
                <a:latin typeface="Arial" panose="02020603050405020304" pitchFamily="2"/>
              </a:rPr>
              <a:t>Representation </a:t>
            </a:r>
          </a:p>
          <a:p>
            <a:pPr marL="2743200" marR="0" indent="274320" algn="just">
              <a:lnSpc>
                <a:spcPts val="1500"/>
              </a:lnSpc>
              <a:spcBef>
                <a:spcPts val="130"/>
              </a:spcBef>
              <a:spcAft>
                <a:spcPts val="0"/>
              </a:spcAft>
              <a:buFont typeface="Symbol"/>
              <a:buChar char="·"/>
            </a:pPr>
            <a:r>
              <a:rPr lang="en-US" sz="1100" spc="-19">
                <a:solidFill>
                  <a:srgbClr val="071C60"/>
                </a:solidFill>
                <a:latin typeface="Arial" panose="02020603050405020304" pitchFamily="2"/>
              </a:rPr>
              <a:t>Clear </a:t>
            </a:r>
          </a:p>
          <a:p>
            <a:pPr marL="2743200" marR="0" indent="274320" algn="just">
              <a:lnSpc>
                <a:spcPts val="1500"/>
              </a:lnSpc>
              <a:spcBef>
                <a:spcPts val="225"/>
              </a:spcBef>
              <a:spcAft>
                <a:spcPts val="1325"/>
              </a:spcAft>
              <a:buFont typeface="Symbol"/>
              <a:buChar char="·"/>
            </a:pPr>
            <a:r>
              <a:rPr lang="en-US" sz="1100" spc="-43">
                <a:solidFill>
                  <a:srgbClr val="071C60"/>
                </a:solidFill>
                <a:latin typeface="Arial" panose="02020603050405020304" pitchFamily="2"/>
              </a:rPr>
              <a:t>Flag </a:t>
            </a:r>
          </a:p>
        </p:txBody>
      </p:sp>
      <p:sp>
        <p:nvSpPr>
          <p:cNvPr id="10" name="Text Placeholder 9"/>
          <p:cNvSpPr>
            <a:spLocks noGrp="1"/>
          </p:cNvSpPr>
          <p:nvPr>
            <p:ph type="body" idx="10"/>
          </p:nvPr>
        </p:nvSpPr>
        <p:spPr>
          <a:xfrm>
            <a:off x="1" y="6197570"/>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b="1" spc="5">
                <a:solidFill>
                  <a:srgbClr val="000000"/>
                </a:solidFill>
                <a:latin typeface="Arial" panose="02020603050405020304" pitchFamily="2"/>
              </a:rPr>
              <a:t>UNCLASSIFIED </a:t>
            </a:r>
            <a:r>
              <a:rPr lang="en-US" sz="800" spc="5">
                <a:solidFill>
                  <a:srgbClr val="000000"/>
                </a:solidFill>
                <a:latin typeface="Arial" panose="02020603050405020304" pitchFamily="2"/>
              </a:rPr>
              <a:t>32 </a:t>
            </a:r>
          </a:p>
        </p:txBody>
      </p:sp>
      <p:sp>
        <p:nvSpPr>
          <p:cNvPr id="11" name="Text Placeholder 10"/>
          <p:cNvSpPr>
            <a:spLocks noGrp="1"/>
          </p:cNvSpPr>
          <p:nvPr>
            <p:ph type="body" idx="10"/>
          </p:nvPr>
        </p:nvSpPr>
        <p:spPr>
          <a:xfrm>
            <a:off x="1518134" y="237009"/>
            <a:ext cx="4752420" cy="749420"/>
          </a:xfrm>
          <a:prstGeom prst="rect">
            <a:avLst/>
          </a:prstGeom>
          <a:noFill/>
          <a:ln w="0" cmpd="sng">
            <a:noFill/>
            <a:prstDash val="solid"/>
          </a:ln>
        </p:spPr>
        <p:txBody>
          <a:bodyPr vert="horz" lIns="0" tIns="220760" rIns="0" bIns="0" anchor="t"/>
          <a:lstStyle>
            <a:lvl1pPr marL="0" marR="0" indent="0" algn="l">
              <a:lnSpc>
                <a:spcPts val="2937"/>
              </a:lnSpc>
              <a:spcAft>
                <a:spcPts val="579"/>
              </a:spcAft>
              <a:defRPr/>
            </a:lvl1pPr>
          </a:lstStyle>
          <a:p>
            <a:pPr marL="0" marR="0" indent="0" algn="l">
              <a:lnSpc>
                <a:spcPts val="3700"/>
              </a:lnSpc>
              <a:spcAft>
                <a:spcPts val="730"/>
              </a:spcAft>
            </a:pPr>
            <a:r>
              <a:rPr lang="en-US" sz="3000" b="1" spc="-14">
                <a:solidFill>
                  <a:srgbClr val="000000"/>
                </a:solidFill>
                <a:latin typeface="Arial" panose="02020603050405020304" pitchFamily="2"/>
              </a:rPr>
              <a:t>SensAlert – 3</a:t>
            </a:r>
            <a:r>
              <a:rPr lang="en-US" sz="3000" b="1" spc="-14" baseline="30000">
                <a:solidFill>
                  <a:srgbClr val="000000"/>
                </a:solidFill>
                <a:latin typeface="Arial" panose="02020603050405020304" pitchFamily="2"/>
              </a:rPr>
              <a:t>rd</a:t>
            </a:r>
            <a:r>
              <a:rPr lang="en-US" sz="3000" b="1" spc="-14">
                <a:solidFill>
                  <a:srgbClr val="000000"/>
                </a:solidFill>
                <a:latin typeface="Arial" panose="02020603050405020304" pitchFamily="2"/>
              </a:rPr>
              <a:t> Party SDK </a:t>
            </a:r>
          </a:p>
        </p:txBody>
      </p:sp>
    </p:spTree>
    <p:extLst>
      <p:ext uri="{BB962C8B-B14F-4D97-AF65-F5344CB8AC3E}">
        <p14:creationId xmlns:p14="http://schemas.microsoft.com/office/powerpoint/2010/main" val="115561444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31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4"/>
            <a:ext cx="8640763" cy="177005"/>
          </a:xfrm>
          <a:prstGeom prst="rect">
            <a:avLst/>
          </a:prstGeom>
          <a:noFill/>
          <a:ln w="0" cmpd="sng">
            <a:noFill/>
            <a:prstDash val="solid"/>
          </a:ln>
        </p:spPr>
        <p:txBody>
          <a:bodyPr vert="horz" lIns="0" tIns="12597"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9">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1" y="6197570"/>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b="1" spc="5">
                <a:solidFill>
                  <a:srgbClr val="000000"/>
                </a:solidFill>
                <a:latin typeface="Arial" panose="02020603050405020304" pitchFamily="2"/>
              </a:rPr>
              <a:t>UNCLASSIFIED </a:t>
            </a:r>
            <a:r>
              <a:rPr lang="en-US" sz="800" b="1" spc="5">
                <a:solidFill>
                  <a:srgbClr val="000000"/>
                </a:solidFill>
                <a:latin typeface="Arial" panose="02020603050405020304" pitchFamily="2"/>
              </a:rPr>
              <a:t>33 </a:t>
            </a:r>
          </a:p>
        </p:txBody>
      </p:sp>
      <p:sp>
        <p:nvSpPr>
          <p:cNvPr id="10" name="Text Placeholder 9"/>
          <p:cNvSpPr>
            <a:spLocks noGrp="1"/>
          </p:cNvSpPr>
          <p:nvPr>
            <p:ph type="body" idx="10"/>
          </p:nvPr>
        </p:nvSpPr>
        <p:spPr>
          <a:xfrm>
            <a:off x="1609944" y="409811"/>
            <a:ext cx="2085184" cy="435012"/>
          </a:xfrm>
          <a:prstGeom prst="rect">
            <a:avLst/>
          </a:prstGeom>
          <a:noFill/>
          <a:ln w="0" cmpd="sng">
            <a:noFill/>
            <a:prstDash val="solid"/>
          </a:ln>
        </p:spPr>
        <p:txBody>
          <a:bodyPr vert="horz" lIns="0" tIns="0" rIns="0" bIns="0" anchor="t"/>
          <a:lstStyle>
            <a:lvl1pPr marL="0" marR="0" indent="0" algn="l">
              <a:lnSpc>
                <a:spcPts val="2857"/>
              </a:lnSpc>
              <a:spcAft>
                <a:spcPts val="0"/>
              </a:spcAft>
              <a:defRPr/>
            </a:lvl1pPr>
          </a:lstStyle>
          <a:p>
            <a:pPr marL="0" marR="0" indent="0" algn="l">
              <a:lnSpc>
                <a:spcPts val="3600"/>
              </a:lnSpc>
              <a:spcAft>
                <a:spcPts val="0"/>
              </a:spcAft>
            </a:pPr>
            <a:r>
              <a:rPr lang="en-US" sz="3000" b="1" spc="-47">
                <a:solidFill>
                  <a:srgbClr val="000000"/>
                </a:solidFill>
                <a:latin typeface="Arial" panose="02020603050405020304" pitchFamily="2"/>
              </a:rPr>
              <a:t>Collaborate </a:t>
            </a:r>
          </a:p>
        </p:txBody>
      </p:sp>
    </p:spTree>
    <p:extLst>
      <p:ext uri="{BB962C8B-B14F-4D97-AF65-F5344CB8AC3E}">
        <p14:creationId xmlns:p14="http://schemas.microsoft.com/office/powerpoint/2010/main" val="11630936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32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5939" y="67204"/>
            <a:ext cx="1051293" cy="172205"/>
          </a:xfrm>
          <a:prstGeom prst="rect">
            <a:avLst/>
          </a:prstGeom>
          <a:noFill/>
          <a:ln w="0" cmpd="sng">
            <a:noFill/>
            <a:prstDash val="solid"/>
          </a:ln>
        </p:spPr>
        <p:txBody>
          <a:bodyPr vert="horz" lIns="0" tIns="5399"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71149" y="386413"/>
            <a:ext cx="5132253" cy="448212"/>
          </a:xfrm>
          <a:prstGeom prst="rect">
            <a:avLst/>
          </a:prstGeom>
          <a:noFill/>
          <a:ln w="0" cmpd="sng">
            <a:noFill/>
            <a:prstDash val="solid"/>
          </a:ln>
        </p:spPr>
        <p:txBody>
          <a:bodyPr vert="horz" lIns="0" tIns="8398" rIns="0" bIns="0" anchor="t"/>
          <a:lstStyle>
            <a:lvl1pPr marL="0" marR="0" indent="0" algn="ctr">
              <a:lnSpc>
                <a:spcPts val="2857"/>
              </a:lnSpc>
              <a:spcAft>
                <a:spcPts val="0"/>
              </a:spcAft>
              <a:defRPr/>
            </a:lvl1pPr>
          </a:lstStyle>
          <a:p>
            <a:pPr marL="0" marR="0" indent="0" algn="ctr">
              <a:lnSpc>
                <a:spcPts val="3600"/>
              </a:lnSpc>
              <a:spcAft>
                <a:spcPts val="0"/>
              </a:spcAft>
            </a:pPr>
            <a:r>
              <a:rPr lang="en-US" sz="3100" spc="-85">
                <a:solidFill>
                  <a:srgbClr val="000000"/>
                </a:solidFill>
                <a:latin typeface="Arial" panose="02020603050405020304" pitchFamily="2"/>
              </a:rPr>
              <a:t>Dossiers – Data Provenance </a:t>
            </a:r>
          </a:p>
        </p:txBody>
      </p:sp>
      <p:sp>
        <p:nvSpPr>
          <p:cNvPr id="6" name="Text Placeholder 5"/>
          <p:cNvSpPr>
            <a:spLocks noGrp="1"/>
          </p:cNvSpPr>
          <p:nvPr>
            <p:ph type="body" idx="10"/>
          </p:nvPr>
        </p:nvSpPr>
        <p:spPr>
          <a:xfrm>
            <a:off x="3825939" y="6193370"/>
            <a:ext cx="1051293" cy="172205"/>
          </a:xfrm>
          <a:prstGeom prst="rect">
            <a:avLst/>
          </a:prstGeom>
          <a:noFill/>
          <a:ln w="0" cmpd="sng">
            <a:noFill/>
            <a:prstDash val="solid"/>
          </a:ln>
        </p:spPr>
        <p:txBody>
          <a:bodyPr vert="horz" lIns="0" tIns="5399"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6280" y="6262969"/>
            <a:ext cx="228020" cy="117603"/>
          </a:xfrm>
          <a:prstGeom prst="rect">
            <a:avLst/>
          </a:prstGeom>
          <a:noFill/>
          <a:ln w="0" cmpd="sng">
            <a:noFill/>
            <a:prstDash val="solid"/>
          </a:ln>
        </p:spPr>
        <p:txBody>
          <a:bodyPr vert="horz" lIns="0" tIns="6598" rIns="0" bIns="0" anchor="t"/>
          <a:lstStyle>
            <a:lvl1pPr marL="0" marR="0" indent="0" algn="l">
              <a:lnSpc>
                <a:spcPts val="714"/>
              </a:lnSpc>
              <a:spcAft>
                <a:spcPts val="0"/>
              </a:spcAft>
              <a:defRPr/>
            </a:lvl1pPr>
          </a:lstStyle>
          <a:p>
            <a:pPr marL="0" marR="0" indent="0" algn="l">
              <a:lnSpc>
                <a:spcPts val="900"/>
              </a:lnSpc>
              <a:spcAft>
                <a:spcPts val="0"/>
              </a:spcAft>
            </a:pPr>
            <a:r>
              <a:rPr lang="en-US" sz="800" spc="123">
                <a:solidFill>
                  <a:srgbClr val="000000"/>
                </a:solidFill>
                <a:latin typeface="Arial" panose="02020603050405020304" pitchFamily="2"/>
              </a:rPr>
              <a:t>34 </a:t>
            </a:r>
          </a:p>
        </p:txBody>
      </p:sp>
    </p:spTree>
    <p:extLst>
      <p:ext uri="{BB962C8B-B14F-4D97-AF65-F5344CB8AC3E}">
        <p14:creationId xmlns:p14="http://schemas.microsoft.com/office/powerpoint/2010/main" val="33551259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3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5941" y="64804"/>
            <a:ext cx="1057893" cy="172205"/>
          </a:xfrm>
          <a:prstGeom prst="rect">
            <a:avLst/>
          </a:prstGeom>
          <a:noFill/>
          <a:ln w="0" cmpd="sng">
            <a:noFill/>
            <a:prstDash val="solid"/>
          </a:ln>
        </p:spPr>
        <p:txBody>
          <a:bodyPr vert="horz" lIns="0" tIns="9598"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84349" y="427814"/>
            <a:ext cx="1402324" cy="436212"/>
          </a:xfrm>
          <a:prstGeom prst="rect">
            <a:avLst/>
          </a:prstGeom>
          <a:noFill/>
          <a:ln w="0" cmpd="sng">
            <a:noFill/>
            <a:prstDash val="solid"/>
          </a:ln>
        </p:spPr>
        <p:txBody>
          <a:bodyPr vert="horz" lIns="0" tIns="0" rIns="0" bIns="0" anchor="t"/>
          <a:lstStyle>
            <a:lvl1pPr marL="0" marR="0" indent="0" algn="l">
              <a:lnSpc>
                <a:spcPts val="2857"/>
              </a:lnSpc>
              <a:spcAft>
                <a:spcPts val="0"/>
              </a:spcAft>
              <a:defRPr/>
            </a:lvl1pPr>
          </a:lstStyle>
          <a:p>
            <a:pPr marL="0" marR="0" indent="0" algn="l">
              <a:lnSpc>
                <a:spcPts val="3600"/>
              </a:lnSpc>
              <a:spcAft>
                <a:spcPts val="0"/>
              </a:spcAft>
            </a:pPr>
            <a:r>
              <a:rPr lang="en-US" sz="3000" spc="-76">
                <a:solidFill>
                  <a:srgbClr val="000000"/>
                </a:solidFill>
                <a:latin typeface="Arial" panose="02020603050405020304" pitchFamily="2"/>
              </a:rPr>
              <a:t>Sharing </a:t>
            </a:r>
          </a:p>
        </p:txBody>
      </p:sp>
      <p:sp>
        <p:nvSpPr>
          <p:cNvPr id="6" name="Text Placeholder 5"/>
          <p:cNvSpPr>
            <a:spLocks noGrp="1"/>
          </p:cNvSpPr>
          <p:nvPr>
            <p:ph type="body" idx="10"/>
          </p:nvPr>
        </p:nvSpPr>
        <p:spPr>
          <a:xfrm>
            <a:off x="3825941" y="6194570"/>
            <a:ext cx="1057893" cy="172205"/>
          </a:xfrm>
          <a:prstGeom prst="rect">
            <a:avLst/>
          </a:prstGeom>
          <a:noFill/>
          <a:ln w="0" cmpd="sng">
            <a:noFill/>
            <a:prstDash val="solid"/>
          </a:ln>
        </p:spPr>
        <p:txBody>
          <a:bodyPr vert="horz" lIns="0" tIns="9598"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8680" y="6262369"/>
            <a:ext cx="225020" cy="117603"/>
          </a:xfrm>
          <a:prstGeom prst="rect">
            <a:avLst/>
          </a:prstGeom>
          <a:noFill/>
          <a:ln w="0" cmpd="sng">
            <a:noFill/>
            <a:prstDash val="solid"/>
          </a:ln>
        </p:spPr>
        <p:txBody>
          <a:bodyPr vert="horz" lIns="0" tIns="5399" rIns="0" bIns="0" anchor="t"/>
          <a:lstStyle>
            <a:lvl1pPr marL="0" marR="0" indent="0" algn="l">
              <a:lnSpc>
                <a:spcPts val="714"/>
              </a:lnSpc>
              <a:spcAft>
                <a:spcPts val="0"/>
              </a:spcAft>
              <a:defRPr/>
            </a:lvl1pPr>
          </a:lstStyle>
          <a:p>
            <a:pPr marL="0" marR="0" indent="0" algn="l">
              <a:lnSpc>
                <a:spcPts val="900"/>
              </a:lnSpc>
              <a:spcAft>
                <a:spcPts val="0"/>
              </a:spcAft>
            </a:pPr>
            <a:r>
              <a:rPr lang="en-US" sz="800" spc="118">
                <a:solidFill>
                  <a:srgbClr val="000000"/>
                </a:solidFill>
                <a:latin typeface="Arial" panose="02020603050405020304" pitchFamily="2"/>
              </a:rPr>
              <a:t>35 </a:t>
            </a:r>
          </a:p>
        </p:txBody>
      </p:sp>
    </p:spTree>
    <p:extLst>
      <p:ext uri="{BB962C8B-B14F-4D97-AF65-F5344CB8AC3E}">
        <p14:creationId xmlns:p14="http://schemas.microsoft.com/office/powerpoint/2010/main" val="19342235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34_1_">
    <p:bg>
      <p:bgPr>
        <a:solidFill>
          <a:schemeClr val="bg1">
            <a:alpha val="100000"/>
          </a:schemeClr>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idx="10"/>
          </p:nvPr>
        </p:nvSpPr>
        <p:spPr>
          <a:xfrm>
            <a:off x="139212" y="60002"/>
            <a:ext cx="8448746" cy="178805"/>
          </a:xfrm>
          <a:prstGeom prst="rect">
            <a:avLst/>
          </a:prstGeom>
          <a:noFill/>
          <a:ln w="0" cmpd="sng">
            <a:noFill/>
            <a:prstDash val="solid"/>
          </a:ln>
        </p:spPr>
        <p:txBody>
          <a:bodyPr vert="horz" lIns="0" tIns="11397"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24">
                <a:solidFill>
                  <a:srgbClr val="000000"/>
                </a:solidFill>
                <a:latin typeface="Arial" panose="02020603050405020304" pitchFamily="2"/>
              </a:rPr>
              <a:t>UNCLASSIFIED </a:t>
            </a:r>
          </a:p>
        </p:txBody>
      </p:sp>
      <p:sp>
        <p:nvSpPr>
          <p:cNvPr id="14" name="Text Placeholder 13"/>
          <p:cNvSpPr>
            <a:spLocks noGrp="1"/>
          </p:cNvSpPr>
          <p:nvPr>
            <p:ph type="body" idx="10"/>
          </p:nvPr>
        </p:nvSpPr>
        <p:spPr>
          <a:xfrm>
            <a:off x="1471931" y="238806"/>
            <a:ext cx="1043492" cy="764421"/>
          </a:xfrm>
          <a:prstGeom prst="rect">
            <a:avLst/>
          </a:prstGeom>
          <a:noFill/>
          <a:ln w="0" cmpd="sng">
            <a:noFill/>
            <a:prstDash val="solid"/>
          </a:ln>
        </p:spPr>
        <p:txBody>
          <a:bodyPr vert="horz" lIns="0" tIns="187766" rIns="0" bIns="0" anchor="t"/>
          <a:lstStyle>
            <a:lvl1pPr marL="0" marR="0" indent="0" algn="r">
              <a:lnSpc>
                <a:spcPts val="2857"/>
              </a:lnSpc>
              <a:spcAft>
                <a:spcPts val="937"/>
              </a:spcAft>
              <a:defRPr/>
            </a:lvl1pPr>
          </a:lstStyle>
          <a:p>
            <a:pPr marL="0" marR="0" indent="0" algn="r">
              <a:lnSpc>
                <a:spcPts val="3600"/>
              </a:lnSpc>
              <a:spcAft>
                <a:spcPts val="1180"/>
              </a:spcAft>
            </a:pPr>
            <a:r>
              <a:rPr lang="en-US" sz="3000" spc="-57">
                <a:solidFill>
                  <a:srgbClr val="000000"/>
                </a:solidFill>
                <a:latin typeface="Arial" panose="02020603050405020304" pitchFamily="2"/>
              </a:rPr>
              <a:t>Chat </a:t>
            </a:r>
          </a:p>
        </p:txBody>
      </p:sp>
      <p:sp>
        <p:nvSpPr>
          <p:cNvPr id="15" name="Text Placeholder 14"/>
          <p:cNvSpPr>
            <a:spLocks noGrp="1"/>
          </p:cNvSpPr>
          <p:nvPr>
            <p:ph type="body" idx="10"/>
          </p:nvPr>
        </p:nvSpPr>
        <p:spPr>
          <a:xfrm>
            <a:off x="3805536" y="6187367"/>
            <a:ext cx="4104362" cy="208806"/>
          </a:xfrm>
          <a:prstGeom prst="rect">
            <a:avLst/>
          </a:prstGeom>
          <a:noFill/>
          <a:ln w="0" cmpd="sng">
            <a:noFill/>
            <a:prstDash val="solid"/>
          </a:ln>
        </p:spPr>
        <p:txBody>
          <a:bodyPr vert="horz" lIns="0" tIns="7198" rIns="0" bIns="0" anchor="t"/>
          <a:lstStyle>
            <a:lvl1pPr marL="0" marR="0" indent="0" algn="l">
              <a:lnSpc>
                <a:spcPts val="1111"/>
              </a:lnSpc>
              <a:spcAft>
                <a:spcPts val="210"/>
              </a:spcAft>
              <a:tabLst>
                <a:tab pos="3447357" algn="r"/>
              </a:tabLst>
              <a:defRPr/>
            </a:lvl1pPr>
          </a:lstStyle>
          <a:p>
            <a:pPr marL="0" marR="0" indent="0" algn="l">
              <a:lnSpc>
                <a:spcPts val="1400"/>
              </a:lnSpc>
              <a:spcAft>
                <a:spcPts val="265"/>
              </a:spcAft>
              <a:tabLst>
                <a:tab pos="4343400" algn="r"/>
              </a:tabLst>
            </a:pPr>
            <a:r>
              <a:rPr lang="en-US" sz="1200" spc="0">
                <a:solidFill>
                  <a:srgbClr val="000000"/>
                </a:solidFill>
                <a:latin typeface="Arial" panose="02020603050405020304" pitchFamily="2"/>
              </a:rPr>
              <a:t>UNCLASSIFIED </a:t>
            </a:r>
            <a:r>
              <a:rPr lang="en-US" sz="900" spc="0">
                <a:solidFill>
                  <a:srgbClr val="000000"/>
                </a:solidFill>
                <a:latin typeface="Arial" panose="02020603050405020304" pitchFamily="2"/>
              </a:rPr>
              <a:t>36 </a:t>
            </a:r>
          </a:p>
        </p:txBody>
      </p:sp>
    </p:spTree>
    <p:extLst>
      <p:ext uri="{BB962C8B-B14F-4D97-AF65-F5344CB8AC3E}">
        <p14:creationId xmlns:p14="http://schemas.microsoft.com/office/powerpoint/2010/main" val="1954181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4" name="Footer Placeholder 4"/>
          <p:cNvSpPr>
            <a:spLocks noGrp="1"/>
          </p:cNvSpPr>
          <p:nvPr>
            <p:ph type="ftr" sz="quarter" idx="13"/>
          </p:nvPr>
        </p:nvSpPr>
        <p:spPr/>
        <p:txBody>
          <a:bodyPr/>
          <a:lstStyle>
            <a:lvl1pPr>
              <a:defRPr dirty="0"/>
            </a:lvl1pPr>
          </a:lstStyle>
          <a:p>
            <a:pPr>
              <a:defRPr/>
            </a:pPr>
            <a:r>
              <a:rPr lang="en-GB"/>
              <a:t>© Crown copyright 2018 Dstl</a:t>
            </a:r>
          </a:p>
        </p:txBody>
      </p:sp>
      <p:sp>
        <p:nvSpPr>
          <p:cNvPr id="5" name="Date Placeholder 3"/>
          <p:cNvSpPr>
            <a:spLocks noGrp="1"/>
          </p:cNvSpPr>
          <p:nvPr>
            <p:ph type="dt" sz="half" idx="14"/>
          </p:nvPr>
        </p:nvSpPr>
        <p:spPr/>
        <p:txBody>
          <a:bodyPr/>
          <a:lstStyle>
            <a:lvl1pPr>
              <a:defRPr/>
            </a:lvl1pPr>
          </a:lstStyle>
          <a:p>
            <a:pPr>
              <a:defRPr/>
            </a:pPr>
            <a:fld id="{0F9F308C-EBDD-48E4-9E5C-CD655E484228}" type="datetime4">
              <a:rPr lang="en-GB"/>
              <a:pPr>
                <a:defRPr/>
              </a:pPr>
              <a:t>17 May 2018</a:t>
            </a:fld>
            <a:endParaRPr lang="en-GB" dirty="0"/>
          </a:p>
        </p:txBody>
      </p:sp>
    </p:spTree>
    <p:extLst>
      <p:ext uri="{BB962C8B-B14F-4D97-AF65-F5344CB8AC3E}">
        <p14:creationId xmlns:p14="http://schemas.microsoft.com/office/powerpoint/2010/main" val="403076406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35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2302404" y="72003"/>
            <a:ext cx="4104362" cy="240606"/>
          </a:xfrm>
          <a:prstGeom prst="rect">
            <a:avLst/>
          </a:prstGeom>
          <a:noFill/>
          <a:ln w="0" cmpd="sng">
            <a:noFill/>
            <a:prstDash val="solid"/>
          </a:ln>
        </p:spPr>
        <p:txBody>
          <a:bodyPr vert="horz" lIns="0" tIns="3599" rIns="0" bIns="0" anchor="t"/>
          <a:lstStyle>
            <a:lvl1pPr marL="0" marR="0" indent="0" algn="ctr">
              <a:lnSpc>
                <a:spcPts val="1111"/>
              </a:lnSpc>
              <a:spcAft>
                <a:spcPts val="484"/>
              </a:spcAft>
              <a:defRPr/>
            </a:lvl1pPr>
          </a:lstStyle>
          <a:p>
            <a:pPr marL="0" marR="0" indent="0" algn="ctr">
              <a:lnSpc>
                <a:spcPts val="1400"/>
              </a:lnSpc>
              <a:spcAft>
                <a:spcPts val="610"/>
              </a:spcAft>
            </a:pPr>
            <a:r>
              <a:rPr lang="en-US" sz="1100" spc="0">
                <a:solidFill>
                  <a:srgbClr val="000000"/>
                </a:solidFill>
                <a:latin typeface="Arial" panose="02020603050405020304" pitchFamily="2"/>
              </a:rPr>
              <a:t>UNCLASSIFIED </a:t>
            </a:r>
          </a:p>
        </p:txBody>
      </p:sp>
      <p:sp>
        <p:nvSpPr>
          <p:cNvPr id="3" name="Text Placeholder 2"/>
          <p:cNvSpPr>
            <a:spLocks noGrp="1"/>
          </p:cNvSpPr>
          <p:nvPr>
            <p:ph type="body" idx="10"/>
          </p:nvPr>
        </p:nvSpPr>
        <p:spPr>
          <a:xfrm>
            <a:off x="0" y="6051765"/>
            <a:ext cx="8520752" cy="344409"/>
          </a:xfrm>
          <a:prstGeom prst="rect">
            <a:avLst/>
          </a:prstGeom>
          <a:noFill/>
          <a:ln w="0" cmpd="sng">
            <a:noFill/>
            <a:prstDash val="solid"/>
          </a:ln>
        </p:spPr>
        <p:txBody>
          <a:bodyPr vert="horz" lIns="0" tIns="148173" rIns="0" bIns="0" anchor="t"/>
          <a:lstStyle>
            <a:lvl1pPr marL="3193341" marR="0" indent="0" algn="l">
              <a:lnSpc>
                <a:spcPts val="1111"/>
              </a:lnSpc>
              <a:spcAft>
                <a:spcPts val="210"/>
              </a:spcAft>
              <a:tabLst>
                <a:tab pos="6495546" algn="l"/>
              </a:tabLst>
              <a:defRPr/>
            </a:lvl1pPr>
          </a:lstStyle>
          <a:p>
            <a:pPr marL="4023360" marR="0" indent="0" algn="l">
              <a:lnSpc>
                <a:spcPts val="1400"/>
              </a:lnSpc>
              <a:spcAft>
                <a:spcPts val="265"/>
              </a:spcAft>
              <a:tabLst>
                <a:tab pos="8183880" algn="l"/>
              </a:tabLst>
            </a:pPr>
            <a:r>
              <a:rPr lang="en-US" sz="1100" spc="5">
                <a:solidFill>
                  <a:srgbClr val="000000"/>
                </a:solidFill>
                <a:latin typeface="Arial" panose="02020603050405020304" pitchFamily="2"/>
              </a:rPr>
              <a:t>UNCLASSIFIED </a:t>
            </a:r>
            <a:r>
              <a:rPr lang="en-US" sz="800" spc="5">
                <a:solidFill>
                  <a:srgbClr val="000000"/>
                </a:solidFill>
                <a:latin typeface="Arial" panose="02020603050405020304" pitchFamily="2"/>
              </a:rPr>
              <a:t>37 </a:t>
            </a:r>
          </a:p>
        </p:txBody>
      </p:sp>
      <p:sp>
        <p:nvSpPr>
          <p:cNvPr id="6" name="Text Placeholder 5"/>
          <p:cNvSpPr>
            <a:spLocks noGrp="1"/>
          </p:cNvSpPr>
          <p:nvPr>
            <p:ph type="body" idx="10"/>
          </p:nvPr>
        </p:nvSpPr>
        <p:spPr>
          <a:xfrm>
            <a:off x="1603944" y="531017"/>
            <a:ext cx="2500421" cy="435012"/>
          </a:xfrm>
          <a:prstGeom prst="rect">
            <a:avLst/>
          </a:prstGeom>
          <a:noFill/>
          <a:ln w="0" cmpd="sng">
            <a:noFill/>
            <a:prstDash val="solid"/>
          </a:ln>
        </p:spPr>
        <p:txBody>
          <a:bodyPr vert="horz" lIns="0" tIns="0" rIns="0" bIns="0" anchor="t"/>
          <a:lstStyle>
            <a:lvl1pPr marL="0" marR="0" indent="0" algn="l">
              <a:lnSpc>
                <a:spcPts val="2857"/>
              </a:lnSpc>
              <a:spcAft>
                <a:spcPts val="0"/>
              </a:spcAft>
              <a:defRPr/>
            </a:lvl1pPr>
          </a:lstStyle>
          <a:p>
            <a:pPr marL="0" marR="0" indent="0" algn="l">
              <a:lnSpc>
                <a:spcPts val="3600"/>
              </a:lnSpc>
              <a:spcAft>
                <a:spcPts val="0"/>
              </a:spcAft>
            </a:pPr>
            <a:r>
              <a:rPr lang="en-US" sz="3000" spc="-71">
                <a:solidFill>
                  <a:srgbClr val="000000"/>
                </a:solidFill>
                <a:latin typeface="Arial" panose="02020603050405020304" pitchFamily="2"/>
              </a:rPr>
              <a:t>Event Tracker </a:t>
            </a:r>
          </a:p>
        </p:txBody>
      </p:sp>
    </p:spTree>
    <p:extLst>
      <p:ext uri="{BB962C8B-B14F-4D97-AF65-F5344CB8AC3E}">
        <p14:creationId xmlns:p14="http://schemas.microsoft.com/office/powerpoint/2010/main" val="42004732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36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41614" y="72004"/>
            <a:ext cx="8499150" cy="242407"/>
          </a:xfrm>
          <a:prstGeom prst="rect">
            <a:avLst/>
          </a:prstGeom>
          <a:noFill/>
          <a:ln w="0" cmpd="sng">
            <a:noFill/>
            <a:prstDash val="solid"/>
          </a:ln>
        </p:spPr>
        <p:txBody>
          <a:bodyPr vert="horz" lIns="0" tIns="4199" rIns="0" bIns="0" anchor="t"/>
          <a:lstStyle>
            <a:lvl1pPr marL="0" marR="0" indent="0" algn="ctr">
              <a:lnSpc>
                <a:spcPts val="1111"/>
              </a:lnSpc>
              <a:spcAft>
                <a:spcPts val="472"/>
              </a:spcAft>
              <a:defRPr/>
            </a:lvl1pPr>
          </a:lstStyle>
          <a:p>
            <a:pPr marL="0" marR="0" indent="0" algn="ctr">
              <a:lnSpc>
                <a:spcPts val="1400"/>
              </a:lnSpc>
              <a:spcAft>
                <a:spcPts val="595"/>
              </a:spcAft>
            </a:pPr>
            <a:r>
              <a:rPr lang="en-US" sz="1100" b="1" spc="-5">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1468931" y="314408"/>
            <a:ext cx="7171833" cy="662418"/>
          </a:xfrm>
          <a:prstGeom prst="rect">
            <a:avLst/>
          </a:prstGeom>
          <a:noFill/>
          <a:ln w="0" cmpd="sng">
            <a:noFill/>
            <a:prstDash val="solid"/>
          </a:ln>
        </p:spPr>
        <p:txBody>
          <a:bodyPr vert="horz" lIns="0" tIns="168568" rIns="0" bIns="0" anchor="t"/>
          <a:lstStyle>
            <a:lvl1pPr marL="108864" marR="0" indent="0" algn="l">
              <a:lnSpc>
                <a:spcPts val="2857"/>
              </a:lnSpc>
              <a:spcAft>
                <a:spcPts val="385"/>
              </a:spcAft>
              <a:defRPr/>
            </a:lvl1pPr>
          </a:lstStyle>
          <a:p>
            <a:pPr marL="137160" marR="0" indent="0" algn="l">
              <a:lnSpc>
                <a:spcPts val="3600"/>
              </a:lnSpc>
              <a:spcAft>
                <a:spcPts val="485"/>
              </a:spcAft>
            </a:pPr>
            <a:r>
              <a:rPr lang="en-US" sz="3000" b="1" spc="0">
                <a:solidFill>
                  <a:srgbClr val="000000"/>
                </a:solidFill>
                <a:latin typeface="Arial" panose="02020603050405020304" pitchFamily="2"/>
              </a:rPr>
              <a:t>Event Trackers Visualized: </a:t>
            </a:r>
            <a:r>
              <a:rPr lang="en-US" sz="2600" b="1" i="1" spc="0">
                <a:solidFill>
                  <a:srgbClr val="000000"/>
                </a:solidFill>
                <a:latin typeface="Arial" panose="02020603050405020304" pitchFamily="2"/>
              </a:rPr>
              <a:t>EpiViz </a:t>
            </a:r>
          </a:p>
        </p:txBody>
      </p:sp>
      <p:sp>
        <p:nvSpPr>
          <p:cNvPr id="10" name="Text Placeholder 9"/>
          <p:cNvSpPr>
            <a:spLocks noGrp="1"/>
          </p:cNvSpPr>
          <p:nvPr>
            <p:ph type="body" idx="10"/>
          </p:nvPr>
        </p:nvSpPr>
        <p:spPr>
          <a:xfrm>
            <a:off x="3794135" y="6196968"/>
            <a:ext cx="4104362" cy="199205"/>
          </a:xfrm>
          <a:prstGeom prst="rect">
            <a:avLst/>
          </a:prstGeom>
          <a:noFill/>
          <a:ln w="0" cmpd="sng">
            <a:noFill/>
            <a:prstDash val="solid"/>
          </a:ln>
        </p:spPr>
        <p:txBody>
          <a:bodyPr vert="horz" lIns="0" tIns="600" rIns="0" bIns="0" anchor="t"/>
          <a:lstStyle>
            <a:lvl1pPr marL="0" marR="0" indent="0" algn="l">
              <a:lnSpc>
                <a:spcPts val="1111"/>
              </a:lnSpc>
              <a:spcAft>
                <a:spcPts val="218"/>
              </a:spcAft>
              <a:tabLst>
                <a:tab pos="3447357" algn="r"/>
              </a:tabLst>
              <a:defRPr/>
            </a:lvl1pPr>
          </a:lstStyle>
          <a:p>
            <a:pPr marL="0" marR="0" indent="0" algn="l">
              <a:lnSpc>
                <a:spcPts val="1400"/>
              </a:lnSpc>
              <a:spcAft>
                <a:spcPts val="275"/>
              </a:spcAft>
              <a:tabLst>
                <a:tab pos="4343400" algn="r"/>
              </a:tabLst>
            </a:pPr>
            <a:r>
              <a:rPr lang="en-US" sz="1100" b="1" spc="0">
                <a:solidFill>
                  <a:srgbClr val="000000"/>
                </a:solidFill>
                <a:latin typeface="Arial" panose="02020603050405020304" pitchFamily="2"/>
              </a:rPr>
              <a:t>UNCLASSIFIED </a:t>
            </a:r>
            <a:r>
              <a:rPr lang="en-US" sz="800" b="1" spc="0">
                <a:solidFill>
                  <a:srgbClr val="000000"/>
                </a:solidFill>
                <a:latin typeface="Arial" panose="02020603050405020304" pitchFamily="2"/>
              </a:rPr>
              <a:t>38 </a:t>
            </a:r>
          </a:p>
        </p:txBody>
      </p:sp>
    </p:spTree>
    <p:extLst>
      <p:ext uri="{BB962C8B-B14F-4D97-AF65-F5344CB8AC3E}">
        <p14:creationId xmlns:p14="http://schemas.microsoft.com/office/powerpoint/2010/main" val="32827750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37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44013" y="48004"/>
            <a:ext cx="8496750" cy="217806"/>
          </a:xfrm>
          <a:prstGeom prst="rect">
            <a:avLst/>
          </a:prstGeom>
          <a:noFill/>
          <a:ln w="0" cmpd="sng">
            <a:noFill/>
            <a:prstDash val="solid"/>
          </a:ln>
        </p:spPr>
        <p:txBody>
          <a:bodyPr vert="horz" lIns="0" tIns="22796" rIns="0" bIns="0" anchor="t"/>
          <a:lstStyle>
            <a:lvl1pPr marL="0" marR="0" indent="0" algn="ctr">
              <a:lnSpc>
                <a:spcPts val="1111"/>
              </a:lnSpc>
              <a:spcAft>
                <a:spcPts val="135"/>
              </a:spcAft>
              <a:defRPr/>
            </a:lvl1pPr>
          </a:lstStyle>
          <a:p>
            <a:pPr marL="0" marR="0" indent="0" algn="ctr">
              <a:lnSpc>
                <a:spcPts val="1400"/>
              </a:lnSpc>
              <a:spcAft>
                <a:spcPts val="170"/>
              </a:spcAft>
            </a:pPr>
            <a:r>
              <a:rPr lang="en-US" sz="1300" spc="-76">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17145" y="400211"/>
            <a:ext cx="1230109" cy="443412"/>
          </a:xfrm>
          <a:prstGeom prst="rect">
            <a:avLst/>
          </a:prstGeom>
          <a:noFill/>
          <a:ln w="0" cmpd="sng">
            <a:noFill/>
            <a:prstDash val="solid"/>
          </a:ln>
        </p:spPr>
        <p:txBody>
          <a:bodyPr vert="horz" lIns="0" tIns="7198" rIns="0" bIns="0" anchor="t"/>
          <a:lstStyle>
            <a:lvl1pPr marL="0" marR="0" indent="0" algn="l">
              <a:lnSpc>
                <a:spcPts val="2857"/>
              </a:lnSpc>
              <a:spcAft>
                <a:spcPts val="0"/>
              </a:spcAft>
              <a:defRPr/>
            </a:lvl1pPr>
          </a:lstStyle>
          <a:p>
            <a:pPr marL="0" marR="0" indent="0" algn="l">
              <a:lnSpc>
                <a:spcPts val="3600"/>
              </a:lnSpc>
              <a:spcAft>
                <a:spcPts val="0"/>
              </a:spcAft>
            </a:pPr>
            <a:r>
              <a:rPr lang="en-US" sz="3100" spc="-118">
                <a:solidFill>
                  <a:srgbClr val="000000"/>
                </a:solidFill>
                <a:latin typeface="Arial" panose="02020603050405020304" pitchFamily="2"/>
              </a:rPr>
              <a:t>Report </a:t>
            </a:r>
          </a:p>
        </p:txBody>
      </p:sp>
      <p:sp>
        <p:nvSpPr>
          <p:cNvPr id="6" name="Text Placeholder 5"/>
          <p:cNvSpPr>
            <a:spLocks noGrp="1"/>
          </p:cNvSpPr>
          <p:nvPr>
            <p:ph type="body" idx="10"/>
          </p:nvPr>
        </p:nvSpPr>
        <p:spPr>
          <a:xfrm>
            <a:off x="3797136" y="6178967"/>
            <a:ext cx="4104362" cy="229206"/>
          </a:xfrm>
          <a:prstGeom prst="rect">
            <a:avLst/>
          </a:prstGeom>
          <a:noFill/>
          <a:ln w="0" cmpd="sng">
            <a:noFill/>
            <a:prstDash val="solid"/>
          </a:ln>
        </p:spPr>
        <p:txBody>
          <a:bodyPr vert="horz" lIns="0" tIns="16796" rIns="0" bIns="0" anchor="t"/>
          <a:lstStyle>
            <a:lvl1pPr marL="0" marR="0" indent="0" algn="l">
              <a:lnSpc>
                <a:spcPts val="1111"/>
              </a:lnSpc>
              <a:spcAft>
                <a:spcPts val="218"/>
              </a:spcAft>
              <a:tabLst>
                <a:tab pos="3447357" algn="r"/>
              </a:tabLst>
              <a:defRPr/>
            </a:lvl1pPr>
          </a:lstStyle>
          <a:p>
            <a:pPr marL="0" marR="0" indent="0" algn="l">
              <a:lnSpc>
                <a:spcPts val="1400"/>
              </a:lnSpc>
              <a:spcAft>
                <a:spcPts val="275"/>
              </a:spcAft>
              <a:tabLst>
                <a:tab pos="4343400" algn="r"/>
              </a:tabLst>
            </a:pPr>
            <a:r>
              <a:rPr lang="en-US" sz="1300" spc="0">
                <a:solidFill>
                  <a:srgbClr val="000000"/>
                </a:solidFill>
                <a:latin typeface="Arial" panose="02020603050405020304" pitchFamily="2"/>
              </a:rPr>
              <a:t>UNCLASSIFIED </a:t>
            </a:r>
            <a:r>
              <a:rPr lang="en-US" sz="900" spc="0">
                <a:solidFill>
                  <a:srgbClr val="000000"/>
                </a:solidFill>
                <a:latin typeface="Arial" panose="02020603050405020304" pitchFamily="2"/>
              </a:rPr>
              <a:t>39 </a:t>
            </a:r>
          </a:p>
        </p:txBody>
      </p:sp>
    </p:spTree>
    <p:extLst>
      <p:ext uri="{BB962C8B-B14F-4D97-AF65-F5344CB8AC3E}">
        <p14:creationId xmlns:p14="http://schemas.microsoft.com/office/powerpoint/2010/main" val="169233227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38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41614" y="72004"/>
            <a:ext cx="8499150" cy="242407"/>
          </a:xfrm>
          <a:prstGeom prst="rect">
            <a:avLst/>
          </a:prstGeom>
          <a:noFill/>
          <a:ln w="0" cmpd="sng">
            <a:noFill/>
            <a:prstDash val="solid"/>
          </a:ln>
        </p:spPr>
        <p:txBody>
          <a:bodyPr vert="horz" lIns="0" tIns="4199" rIns="0" bIns="0" anchor="t"/>
          <a:lstStyle>
            <a:lvl1pPr marL="0" marR="0" indent="0" algn="ctr">
              <a:lnSpc>
                <a:spcPts val="1111"/>
              </a:lnSpc>
              <a:spcAft>
                <a:spcPts val="472"/>
              </a:spcAft>
              <a:defRPr/>
            </a:lvl1pPr>
          </a:lstStyle>
          <a:p>
            <a:pPr marL="0" marR="0" indent="0" algn="ctr">
              <a:lnSpc>
                <a:spcPts val="1400"/>
              </a:lnSpc>
              <a:spcAft>
                <a:spcPts val="595"/>
              </a:spcAft>
            </a:pPr>
            <a:r>
              <a:rPr lang="en-US" sz="1100" b="1" spc="-5">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1468931" y="314411"/>
            <a:ext cx="7171833" cy="636617"/>
          </a:xfrm>
          <a:prstGeom prst="rect">
            <a:avLst/>
          </a:prstGeom>
          <a:noFill/>
          <a:ln w="0" cmpd="sng">
            <a:noFill/>
            <a:prstDash val="solid"/>
          </a:ln>
        </p:spPr>
        <p:txBody>
          <a:bodyPr vert="horz" lIns="0" tIns="203363" rIns="0" bIns="0" anchor="t"/>
          <a:lstStyle>
            <a:lvl1pPr marL="0" marR="0" indent="0" algn="ctr">
              <a:lnSpc>
                <a:spcPts val="2857"/>
              </a:lnSpc>
              <a:spcAft>
                <a:spcPts val="0"/>
              </a:spcAft>
              <a:defRPr/>
            </a:lvl1pPr>
          </a:lstStyle>
          <a:p>
            <a:pPr marL="0" marR="0" indent="0" algn="ctr">
              <a:lnSpc>
                <a:spcPts val="3600"/>
              </a:lnSpc>
              <a:spcAft>
                <a:spcPts val="0"/>
              </a:spcAft>
            </a:pPr>
            <a:r>
              <a:rPr lang="en-US" sz="3000" b="1" spc="9">
                <a:solidFill>
                  <a:srgbClr val="000000"/>
                </a:solidFill>
                <a:latin typeface="Arial" panose="02020603050405020304" pitchFamily="2"/>
              </a:rPr>
              <a:t>Reusable Report Components </a:t>
            </a:r>
          </a:p>
        </p:txBody>
      </p:sp>
      <p:sp>
        <p:nvSpPr>
          <p:cNvPr id="10" name="Text Placeholder 9"/>
          <p:cNvSpPr>
            <a:spLocks noGrp="1"/>
          </p:cNvSpPr>
          <p:nvPr>
            <p:ph type="body" idx="10"/>
          </p:nvPr>
        </p:nvSpPr>
        <p:spPr>
          <a:xfrm>
            <a:off x="3794135" y="6196968"/>
            <a:ext cx="4104362" cy="199205"/>
          </a:xfrm>
          <a:prstGeom prst="rect">
            <a:avLst/>
          </a:prstGeom>
          <a:noFill/>
          <a:ln w="0" cmpd="sng">
            <a:noFill/>
            <a:prstDash val="solid"/>
          </a:ln>
        </p:spPr>
        <p:txBody>
          <a:bodyPr vert="horz" lIns="0" tIns="600" rIns="0" bIns="0" anchor="t"/>
          <a:lstStyle>
            <a:lvl1pPr marL="0" marR="0" indent="0" algn="l">
              <a:lnSpc>
                <a:spcPts val="1111"/>
              </a:lnSpc>
              <a:spcAft>
                <a:spcPts val="218"/>
              </a:spcAft>
              <a:tabLst>
                <a:tab pos="3447357" algn="r"/>
              </a:tabLst>
              <a:defRPr/>
            </a:lvl1pPr>
          </a:lstStyle>
          <a:p>
            <a:pPr marL="0" marR="0" indent="0" algn="l">
              <a:lnSpc>
                <a:spcPts val="1400"/>
              </a:lnSpc>
              <a:spcAft>
                <a:spcPts val="275"/>
              </a:spcAft>
              <a:tabLst>
                <a:tab pos="4343400" algn="r"/>
              </a:tabLst>
            </a:pPr>
            <a:r>
              <a:rPr lang="en-US" sz="1100" b="1" spc="0">
                <a:solidFill>
                  <a:srgbClr val="000000"/>
                </a:solidFill>
                <a:latin typeface="Arial" panose="02020603050405020304" pitchFamily="2"/>
              </a:rPr>
              <a:t>UNCLASSIFIED </a:t>
            </a:r>
            <a:r>
              <a:rPr lang="en-US" sz="800" b="1" spc="0">
                <a:solidFill>
                  <a:srgbClr val="000000"/>
                </a:solidFill>
                <a:latin typeface="Arial" panose="02020603050405020304" pitchFamily="2"/>
              </a:rPr>
              <a:t>40 </a:t>
            </a:r>
          </a:p>
        </p:txBody>
      </p:sp>
    </p:spTree>
    <p:extLst>
      <p:ext uri="{BB962C8B-B14F-4D97-AF65-F5344CB8AC3E}">
        <p14:creationId xmlns:p14="http://schemas.microsoft.com/office/powerpoint/2010/main" val="246195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39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080095" y="1273236"/>
            <a:ext cx="6610184" cy="342609"/>
          </a:xfrm>
          <a:prstGeom prst="rect">
            <a:avLst/>
          </a:prstGeom>
          <a:noFill/>
          <a:ln w="0" cmpd="sng">
            <a:noFill/>
            <a:prstDash val="solid"/>
          </a:ln>
        </p:spPr>
        <p:txBody>
          <a:bodyPr vert="horz" lIns="0" tIns="0" rIns="0" bIns="0" anchor="t">
            <a:normAutofit fontScale="95000"/>
          </a:bodyPr>
          <a:lstStyle>
            <a:lvl1pPr marL="0" marR="0" indent="0" algn="ctr">
              <a:lnSpc>
                <a:spcPts val="2143"/>
              </a:lnSpc>
              <a:spcAft>
                <a:spcPts val="0"/>
              </a:spcAft>
              <a:defRPr/>
            </a:lvl1pPr>
          </a:lstStyle>
          <a:p>
            <a:pPr marL="0" marR="0" indent="0" algn="ctr">
              <a:lnSpc>
                <a:spcPts val="2700"/>
              </a:lnSpc>
              <a:spcAft>
                <a:spcPts val="0"/>
              </a:spcAft>
            </a:pPr>
            <a:r>
              <a:rPr lang="en-US" sz="1900" b="1" spc="0">
                <a:solidFill>
                  <a:srgbClr val="050505"/>
                </a:solidFill>
                <a:latin typeface="Arial" panose="02020603050405020304" pitchFamily="2"/>
              </a:rPr>
              <a:t>The Defense Threat Reduction Agency enables DoD and the U.S. </a:t>
            </a:r>
            <a:br/>
            <a:endParaRPr/>
          </a:p>
        </p:txBody>
      </p:sp>
      <p:sp>
        <p:nvSpPr>
          <p:cNvPr id="5" name="Text Placeholder 4"/>
          <p:cNvSpPr>
            <a:spLocks noGrp="1"/>
          </p:cNvSpPr>
          <p:nvPr>
            <p:ph type="body" idx="10"/>
          </p:nvPr>
        </p:nvSpPr>
        <p:spPr>
          <a:xfrm>
            <a:off x="846975" y="1615843"/>
            <a:ext cx="7085426" cy="619217"/>
          </a:xfrm>
          <a:prstGeom prst="rect">
            <a:avLst/>
          </a:prstGeom>
          <a:noFill/>
          <a:ln w="0" cmpd="sng">
            <a:noFill/>
            <a:prstDash val="solid"/>
          </a:ln>
        </p:spPr>
        <p:txBody>
          <a:bodyPr vert="horz" lIns="0" tIns="0" rIns="0" bIns="0" anchor="t">
            <a:normAutofit fontScale="95000"/>
          </a:bodyPr>
          <a:lstStyle>
            <a:lvl1pPr marL="0" marR="0" indent="0" algn="ctr">
              <a:lnSpc>
                <a:spcPts val="2143"/>
              </a:lnSpc>
              <a:spcAft>
                <a:spcPts val="0"/>
              </a:spcAft>
              <a:defRPr/>
            </a:lvl1pPr>
          </a:lstStyle>
          <a:p>
            <a:pPr marL="0" marR="0" indent="0" algn="ctr">
              <a:lnSpc>
                <a:spcPts val="2700"/>
              </a:lnSpc>
              <a:spcAft>
                <a:spcPts val="0"/>
              </a:spcAft>
            </a:pPr>
            <a:r>
              <a:rPr lang="en-US" sz="1900" b="1" spc="0">
                <a:solidFill>
                  <a:srgbClr val="050505"/>
                </a:solidFill>
                <a:latin typeface="Arial" panose="02020603050405020304" pitchFamily="2"/>
              </a:rPr>
              <a:t>Government to prepare for and combat weapons of mass destruction </a:t>
            </a:r>
            <a:br/>
            <a:r>
              <a:rPr lang="en-US" sz="1900" b="1" spc="0">
                <a:solidFill>
                  <a:srgbClr val="050505"/>
                </a:solidFill>
                <a:latin typeface="Arial" panose="02020603050405020304" pitchFamily="2"/>
              </a:rPr>
              <a:t>and improvised threats and to ensure nuclear deterrence </a:t>
            </a:r>
          </a:p>
        </p:txBody>
      </p:sp>
      <p:sp>
        <p:nvSpPr>
          <p:cNvPr id="6" name="Text Placeholder 5"/>
          <p:cNvSpPr>
            <a:spLocks noGrp="1"/>
          </p:cNvSpPr>
          <p:nvPr>
            <p:ph type="body" idx="10"/>
          </p:nvPr>
        </p:nvSpPr>
        <p:spPr>
          <a:xfrm>
            <a:off x="5642598" y="3291690"/>
            <a:ext cx="1602592" cy="1128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spc="-20">
                <a:solidFill>
                  <a:srgbClr val="050505"/>
                </a:solidFill>
                <a:latin typeface="Arial" panose="02020603050405020304" pitchFamily="2"/>
              </a:rPr>
              <a:t>Combatant Command Customers </a:t>
            </a:r>
          </a:p>
        </p:txBody>
      </p:sp>
      <p:sp>
        <p:nvSpPr>
          <p:cNvPr id="7" name="Text Placeholder 6"/>
          <p:cNvSpPr>
            <a:spLocks noGrp="1"/>
          </p:cNvSpPr>
          <p:nvPr>
            <p:ph type="body" idx="10"/>
          </p:nvPr>
        </p:nvSpPr>
        <p:spPr>
          <a:xfrm>
            <a:off x="3793386" y="6298972"/>
            <a:ext cx="786219" cy="1122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b="1" spc="-44">
                <a:solidFill>
                  <a:srgbClr val="050505"/>
                </a:solidFill>
                <a:latin typeface="Arial" panose="02020603050405020304" pitchFamily="2"/>
              </a:rPr>
              <a:t>UNCLASSIFIED </a:t>
            </a:r>
          </a:p>
        </p:txBody>
      </p:sp>
      <p:sp>
        <p:nvSpPr>
          <p:cNvPr id="8" name="Text Placeholder 7"/>
          <p:cNvSpPr>
            <a:spLocks noGrp="1"/>
          </p:cNvSpPr>
          <p:nvPr>
            <p:ph type="body" idx="10"/>
          </p:nvPr>
        </p:nvSpPr>
        <p:spPr>
          <a:xfrm>
            <a:off x="3793386" y="78004"/>
            <a:ext cx="786219" cy="1122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b="1" spc="-44">
                <a:solidFill>
                  <a:srgbClr val="050505"/>
                </a:solidFill>
                <a:latin typeface="Arial" panose="02020603050405020304" pitchFamily="2"/>
              </a:rPr>
              <a:t>UNCLASSIFIED </a:t>
            </a:r>
          </a:p>
        </p:txBody>
      </p:sp>
      <p:sp>
        <p:nvSpPr>
          <p:cNvPr id="9" name="Text Placeholder 8"/>
          <p:cNvSpPr>
            <a:spLocks noGrp="1"/>
          </p:cNvSpPr>
          <p:nvPr>
            <p:ph type="body" idx="10"/>
          </p:nvPr>
        </p:nvSpPr>
        <p:spPr>
          <a:xfrm>
            <a:off x="1622394" y="417613"/>
            <a:ext cx="2175042" cy="363010"/>
          </a:xfrm>
          <a:prstGeom prst="rect">
            <a:avLst/>
          </a:prstGeom>
          <a:noFill/>
          <a:ln w="0" cmpd="sng">
            <a:noFill/>
            <a:prstDash val="solid"/>
          </a:ln>
        </p:spPr>
        <p:txBody>
          <a:bodyPr vert="horz" lIns="0" tIns="0" rIns="0" bIns="0" anchor="t"/>
          <a:lstStyle>
            <a:lvl1pPr marL="0" marR="0" indent="0" algn="l">
              <a:lnSpc>
                <a:spcPts val="2381"/>
              </a:lnSpc>
              <a:spcAft>
                <a:spcPts val="0"/>
              </a:spcAft>
              <a:defRPr/>
            </a:lvl1pPr>
          </a:lstStyle>
          <a:p>
            <a:pPr marL="0" marR="0" indent="0" algn="l">
              <a:lnSpc>
                <a:spcPts val="3000"/>
              </a:lnSpc>
              <a:spcAft>
                <a:spcPts val="0"/>
              </a:spcAft>
            </a:pPr>
            <a:r>
              <a:rPr lang="en-US" sz="2500" b="1" spc="-36">
                <a:solidFill>
                  <a:srgbClr val="050505"/>
                </a:solidFill>
                <a:latin typeface="Arial" panose="02020603050405020304" pitchFamily="2"/>
              </a:rPr>
              <a:t>Agency Mission </a:t>
            </a: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648057" y="48003"/>
            <a:ext cx="7452658" cy="222606"/>
          </a:xfrm>
          <a:prstGeom prst="rect">
            <a:avLst/>
          </a:prstGeom>
          <a:noFill/>
          <a:ln w="0" cmpd="sng">
            <a:noFill/>
            <a:prstDash val="solid"/>
          </a:ln>
        </p:spPr>
        <p:txBody>
          <a:bodyPr vert="horz" lIns="0" tIns="7200" rIns="0" bIns="0" anchor="t"/>
          <a:lstStyle>
            <a:lvl1pPr marL="0" marR="0" indent="0" algn="ctr">
              <a:lnSpc>
                <a:spcPts val="1111"/>
              </a:lnSpc>
              <a:spcAft>
                <a:spcPts val="317"/>
              </a:spcAft>
              <a:defRPr/>
            </a:lvl1pPr>
          </a:lstStyle>
          <a:p>
            <a:pPr marL="0" marR="0" indent="0" algn="ctr">
              <a:lnSpc>
                <a:spcPts val="1400"/>
              </a:lnSpc>
              <a:spcAft>
                <a:spcPts val="400"/>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751868" y="2341865"/>
            <a:ext cx="6189547" cy="1123830"/>
          </a:xfrm>
          <a:prstGeom prst="rect">
            <a:avLst/>
          </a:prstGeom>
          <a:noFill/>
          <a:ln w="0" cmpd="sng">
            <a:noFill/>
            <a:prstDash val="solid"/>
          </a:ln>
        </p:spPr>
        <p:txBody>
          <a:bodyPr vert="horz" lIns="0" tIns="0" rIns="0" bIns="0" anchor="t"/>
          <a:lstStyle>
            <a:lvl1pPr marL="0" marR="0" indent="0" algn="l">
              <a:lnSpc>
                <a:spcPts val="3730"/>
              </a:lnSpc>
              <a:spcAft>
                <a:spcPts val="0"/>
              </a:spcAft>
              <a:defRPr/>
            </a:lvl1pPr>
          </a:lstStyle>
          <a:p>
            <a:pPr marL="0" marR="0" indent="0" algn="l">
              <a:lnSpc>
                <a:spcPts val="4700"/>
              </a:lnSpc>
              <a:spcAft>
                <a:spcPts val="0"/>
              </a:spcAft>
            </a:pPr>
            <a:r>
              <a:rPr lang="en-US" sz="3800" b="1" i="1" spc="-19">
                <a:solidFill>
                  <a:srgbClr val="000000"/>
                </a:solidFill>
                <a:latin typeface="Arial" panose="02020603050405020304" pitchFamily="2"/>
              </a:rPr>
              <a:t>Biosurveillance Ecosystem (BSVE) </a:t>
            </a:r>
          </a:p>
        </p:txBody>
      </p:sp>
      <p:sp>
        <p:nvSpPr>
          <p:cNvPr id="6" name="Text Placeholder 5"/>
          <p:cNvSpPr>
            <a:spLocks noGrp="1"/>
          </p:cNvSpPr>
          <p:nvPr>
            <p:ph type="body" idx="10"/>
          </p:nvPr>
        </p:nvSpPr>
        <p:spPr>
          <a:xfrm>
            <a:off x="745867" y="5252543"/>
            <a:ext cx="5150255" cy="485413"/>
          </a:xfrm>
          <a:prstGeom prst="rect">
            <a:avLst/>
          </a:prstGeom>
          <a:noFill/>
          <a:ln w="0" cmpd="sng">
            <a:noFill/>
            <a:prstDash val="solid"/>
          </a:ln>
        </p:spPr>
        <p:txBody>
          <a:bodyPr vert="horz" lIns="0" tIns="0" rIns="0" bIns="0" anchor="t"/>
          <a:lstStyle>
            <a:lvl1pPr marL="0" marR="0" indent="0" algn="just">
              <a:lnSpc>
                <a:spcPts val="1587"/>
              </a:lnSpc>
              <a:spcAft>
                <a:spcPts val="0"/>
              </a:spcAft>
              <a:defRPr/>
            </a:lvl1pPr>
          </a:lstStyle>
          <a:p>
            <a:pPr marL="0" marR="0" indent="0" algn="just">
              <a:lnSpc>
                <a:spcPts val="2000"/>
              </a:lnSpc>
              <a:spcAft>
                <a:spcPts val="0"/>
              </a:spcAft>
            </a:pPr>
            <a:r>
              <a:rPr lang="en-US" sz="1600" b="1" spc="-19">
                <a:solidFill>
                  <a:srgbClr val="000000"/>
                </a:solidFill>
                <a:latin typeface="Arial" panose="02020603050405020304" pitchFamily="2"/>
              </a:rPr>
              <a:t>Distribution A: Approved for public release; distribution is unlimited </a:t>
            </a:r>
          </a:p>
        </p:txBody>
      </p:sp>
      <p:sp>
        <p:nvSpPr>
          <p:cNvPr id="7" name="Text Placeholder 6"/>
          <p:cNvSpPr>
            <a:spLocks noGrp="1"/>
          </p:cNvSpPr>
          <p:nvPr>
            <p:ph type="body" idx="10"/>
          </p:nvPr>
        </p:nvSpPr>
        <p:spPr>
          <a:xfrm>
            <a:off x="648057" y="6274969"/>
            <a:ext cx="7452658" cy="169205"/>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9">
                <a:solidFill>
                  <a:srgbClr val="000000"/>
                </a:solidFill>
                <a:latin typeface="Arial" panose="02020603050405020304" pitchFamily="2"/>
              </a:rPr>
              <a:t>UNCLASSIFIED </a:t>
            </a:r>
          </a:p>
        </p:txBody>
      </p:sp>
    </p:spTree>
    <p:extLst>
      <p:ext uri="{BB962C8B-B14F-4D97-AF65-F5344CB8AC3E}">
        <p14:creationId xmlns:p14="http://schemas.microsoft.com/office/powerpoint/2010/main" val="25628044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 y="60003"/>
            <a:ext cx="8640763" cy="177005"/>
          </a:xfrm>
          <a:prstGeom prst="rect">
            <a:avLst/>
          </a:prstGeom>
          <a:noFill/>
          <a:ln w="0" cmpd="sng">
            <a:noFill/>
            <a:prstDash val="solid"/>
          </a:ln>
        </p:spPr>
        <p:txBody>
          <a:bodyPr vert="horz" lIns="0" tIns="12598" rIns="0" bIns="0" anchor="t"/>
          <a:lstStyle>
            <a:lvl1pPr marL="0" marR="0" indent="0" algn="ctr">
              <a:lnSpc>
                <a:spcPts val="1111"/>
              </a:lnSpc>
              <a:spcAft>
                <a:spcPts val="1115"/>
              </a:spcAft>
              <a:defRPr/>
            </a:lvl1pPr>
          </a:lstStyle>
          <a:p>
            <a:pPr marL="0" marR="0" indent="0" algn="ctr">
              <a:lnSpc>
                <a:spcPts val="1400"/>
              </a:lnSpc>
              <a:spcAft>
                <a:spcPts val="1405"/>
              </a:spcAft>
            </a:pPr>
            <a:r>
              <a:rPr lang="en-US" sz="1100" b="1" spc="-9">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618944" y="409813"/>
            <a:ext cx="996088" cy="598216"/>
          </a:xfrm>
          <a:prstGeom prst="rect">
            <a:avLst/>
          </a:prstGeom>
          <a:noFill/>
          <a:ln w="0" cmpd="sng">
            <a:noFill/>
            <a:prstDash val="solid"/>
          </a:ln>
        </p:spPr>
        <p:txBody>
          <a:bodyPr vert="horz" lIns="0" tIns="0" rIns="0" bIns="0" anchor="t"/>
          <a:lstStyle>
            <a:lvl1pPr marL="0" marR="0" indent="0" algn="l">
              <a:lnSpc>
                <a:spcPts val="2857"/>
              </a:lnSpc>
              <a:spcAft>
                <a:spcPts val="1040"/>
              </a:spcAft>
              <a:defRPr/>
            </a:lvl1pPr>
          </a:lstStyle>
          <a:p>
            <a:pPr marL="0" marR="0" indent="0" algn="l">
              <a:lnSpc>
                <a:spcPts val="3600"/>
              </a:lnSpc>
              <a:spcAft>
                <a:spcPts val="1310"/>
              </a:spcAft>
            </a:pPr>
            <a:r>
              <a:rPr lang="en-US" sz="3000" b="1" spc="-156">
                <a:solidFill>
                  <a:srgbClr val="000000"/>
                </a:solidFill>
                <a:latin typeface="Arial" panose="02020603050405020304" pitchFamily="2"/>
              </a:rPr>
              <a:t>BLUF </a:t>
            </a:r>
          </a:p>
        </p:txBody>
      </p:sp>
      <p:sp>
        <p:nvSpPr>
          <p:cNvPr id="7" name="Text Placeholder 6"/>
          <p:cNvSpPr>
            <a:spLocks noGrp="1"/>
          </p:cNvSpPr>
          <p:nvPr>
            <p:ph type="body" idx="10"/>
          </p:nvPr>
        </p:nvSpPr>
        <p:spPr>
          <a:xfrm>
            <a:off x="1" y="2833278"/>
            <a:ext cx="8640763" cy="3163285"/>
          </a:xfrm>
          <a:prstGeom prst="rect">
            <a:avLst/>
          </a:prstGeom>
          <a:noFill/>
          <a:ln w="0" cmpd="sng">
            <a:noFill/>
            <a:prstDash val="solid"/>
          </a:ln>
        </p:spPr>
        <p:txBody>
          <a:bodyPr vert="horz" lIns="0" tIns="31798" rIns="0" bIns="0" anchor="t"/>
          <a:lstStyle>
            <a:lvl1pPr marL="0" marR="0" indent="0" algn="ctr">
              <a:lnSpc>
                <a:spcPts val="1905"/>
              </a:lnSpc>
              <a:spcBef>
                <a:spcPts val="3107"/>
              </a:spcBef>
              <a:spcAft>
                <a:spcPts val="3647"/>
              </a:spcAft>
              <a:buFont typeface="Symbol"/>
              <a:buChar char="·"/>
              <a:defRPr/>
            </a:lvl1pPr>
          </a:lstStyle>
          <a:p>
            <a:pPr marL="685800" marR="0" indent="365760" algn="l">
              <a:lnSpc>
                <a:spcPts val="3000"/>
              </a:lnSpc>
              <a:spcAft>
                <a:spcPts val="0"/>
              </a:spcAft>
              <a:buFont typeface="Symbol"/>
              <a:buChar char="·"/>
            </a:pPr>
            <a:r>
              <a:rPr lang="en-US" sz="2200" spc="14">
                <a:solidFill>
                  <a:srgbClr val="001F5F"/>
                </a:solidFill>
                <a:latin typeface="Arial" panose="02020603050405020304" pitchFamily="2"/>
              </a:rPr>
              <a:t>Providing an innovative platform for advanced analytics </a:t>
            </a:r>
          </a:p>
          <a:p>
            <a:pPr marL="2194560" marR="868680" indent="320040" algn="l">
              <a:lnSpc>
                <a:spcPts val="2900"/>
              </a:lnSpc>
              <a:spcBef>
                <a:spcPts val="600"/>
              </a:spcBef>
              <a:spcAft>
                <a:spcPts val="0"/>
              </a:spcAft>
              <a:buFont typeface="Symbol"/>
              <a:buChar char="·"/>
            </a:pPr>
            <a:r>
              <a:rPr lang="en-US" sz="2200" spc="0">
                <a:solidFill>
                  <a:srgbClr val="001F5F"/>
                </a:solidFill>
                <a:latin typeface="Arial" panose="02020603050405020304" pitchFamily="2"/>
              </a:rPr>
              <a:t>Leveraging and expanding our collaboration with the interagency and international partners </a:t>
            </a:r>
          </a:p>
          <a:p>
            <a:pPr marL="1005840" marR="0" indent="320040" algn="l">
              <a:lnSpc>
                <a:spcPts val="3000"/>
              </a:lnSpc>
              <a:spcBef>
                <a:spcPts val="490"/>
              </a:spcBef>
              <a:spcAft>
                <a:spcPts val="0"/>
              </a:spcAft>
              <a:buFont typeface="Symbol"/>
              <a:buChar char="·"/>
            </a:pPr>
            <a:r>
              <a:rPr lang="en-US" sz="2200" spc="14">
                <a:solidFill>
                  <a:srgbClr val="001F5F"/>
                </a:solidFill>
                <a:latin typeface="Arial" panose="02020603050405020304" pitchFamily="2"/>
              </a:rPr>
              <a:t>Supporting Combatant Commanders’ requirements </a:t>
            </a:r>
          </a:p>
          <a:p>
            <a:pPr marL="0" marR="0" indent="0" algn="ctr">
              <a:lnSpc>
                <a:spcPts val="2400"/>
              </a:lnSpc>
              <a:spcBef>
                <a:spcPts val="3915"/>
              </a:spcBef>
              <a:spcAft>
                <a:spcPts val="4595"/>
              </a:spcAft>
            </a:pPr>
            <a:r>
              <a:rPr lang="en-US" sz="1800" spc="0">
                <a:solidFill>
                  <a:srgbClr val="7E7E7E"/>
                </a:solidFill>
                <a:latin typeface="Arial" panose="02020603050405020304" pitchFamily="2"/>
              </a:rPr>
              <a:t>The platform can be an integration and demonstration capability for </a:t>
            </a:r>
            <a:br/>
            <a:r>
              <a:rPr lang="en-US" sz="1800" spc="0">
                <a:solidFill>
                  <a:srgbClr val="7E7E7E"/>
                </a:solidFill>
                <a:latin typeface="Arial" panose="02020603050405020304" pitchFamily="2"/>
              </a:rPr>
              <a:t>DTRA technologies </a:t>
            </a:r>
          </a:p>
        </p:txBody>
      </p:sp>
      <p:sp>
        <p:nvSpPr>
          <p:cNvPr id="10" name="Text Placeholder 9"/>
          <p:cNvSpPr>
            <a:spLocks noGrp="1"/>
          </p:cNvSpPr>
          <p:nvPr>
            <p:ph type="body" idx="10"/>
          </p:nvPr>
        </p:nvSpPr>
        <p:spPr>
          <a:xfrm>
            <a:off x="1" y="6197569"/>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26"/>
              </a:spcAft>
              <a:tabLst>
                <a:tab pos="6531834" algn="l"/>
              </a:tabLst>
              <a:defRPr/>
            </a:lvl1pPr>
          </a:lstStyle>
          <a:p>
            <a:pPr marL="4023360" marR="0" indent="0" algn="l">
              <a:lnSpc>
                <a:spcPts val="1400"/>
              </a:lnSpc>
              <a:spcAft>
                <a:spcPts val="285"/>
              </a:spcAft>
              <a:tabLst>
                <a:tab pos="8229600" algn="l"/>
              </a:tabLst>
            </a:pPr>
            <a:r>
              <a:rPr lang="en-US" sz="1100" b="1" spc="0">
                <a:solidFill>
                  <a:srgbClr val="000000"/>
                </a:solidFill>
                <a:latin typeface="Arial" panose="02020603050405020304" pitchFamily="2"/>
              </a:rPr>
              <a:t>UNCLASSIFIED </a:t>
            </a:r>
            <a:r>
              <a:rPr lang="en-US" sz="800" spc="0">
                <a:solidFill>
                  <a:srgbClr val="000000"/>
                </a:solidFill>
                <a:latin typeface="Arial" panose="02020603050405020304" pitchFamily="2"/>
              </a:rPr>
              <a:t>2 </a:t>
            </a:r>
          </a:p>
        </p:txBody>
      </p:sp>
    </p:spTree>
    <p:extLst>
      <p:ext uri="{BB962C8B-B14F-4D97-AF65-F5344CB8AC3E}">
        <p14:creationId xmlns:p14="http://schemas.microsoft.com/office/powerpoint/2010/main" val="312711647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1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 y="60003"/>
            <a:ext cx="8640763" cy="177005"/>
          </a:xfrm>
          <a:prstGeom prst="rect">
            <a:avLst/>
          </a:prstGeom>
          <a:noFill/>
          <a:ln w="0" cmpd="sng">
            <a:noFill/>
            <a:prstDash val="solid"/>
          </a:ln>
        </p:spPr>
        <p:txBody>
          <a:bodyPr vert="horz" lIns="0" tIns="12598" rIns="0" bIns="0" anchor="t"/>
          <a:lstStyle>
            <a:lvl1pPr marL="0" marR="0" indent="0" algn="ctr">
              <a:lnSpc>
                <a:spcPts val="1111"/>
              </a:lnSpc>
              <a:spcAft>
                <a:spcPts val="1115"/>
              </a:spcAft>
              <a:defRPr/>
            </a:lvl1pPr>
          </a:lstStyle>
          <a:p>
            <a:pPr marL="0" marR="0" indent="0" algn="ctr">
              <a:lnSpc>
                <a:spcPts val="1400"/>
              </a:lnSpc>
              <a:spcAft>
                <a:spcPts val="1405"/>
              </a:spcAft>
            </a:pPr>
            <a:r>
              <a:rPr lang="en-US" sz="1100" b="1" spc="-9">
                <a:solidFill>
                  <a:srgbClr val="000000"/>
                </a:solidFill>
                <a:latin typeface="Arial" panose="02020603050405020304" pitchFamily="2"/>
              </a:rPr>
              <a:t>UNCLASSIFIED </a:t>
            </a:r>
          </a:p>
        </p:txBody>
      </p:sp>
      <p:sp>
        <p:nvSpPr>
          <p:cNvPr id="12" name="Text Placeholder 11"/>
          <p:cNvSpPr>
            <a:spLocks noGrp="1"/>
          </p:cNvSpPr>
          <p:nvPr>
            <p:ph type="body" idx="10"/>
          </p:nvPr>
        </p:nvSpPr>
        <p:spPr>
          <a:xfrm>
            <a:off x="1468931" y="409811"/>
            <a:ext cx="7171833" cy="432012"/>
          </a:xfrm>
          <a:prstGeom prst="rect">
            <a:avLst/>
          </a:prstGeom>
          <a:noFill/>
          <a:ln w="0" cmpd="sng">
            <a:noFill/>
            <a:prstDash val="solid"/>
          </a:ln>
        </p:spPr>
        <p:txBody>
          <a:bodyPr vert="horz" lIns="0" tIns="0" rIns="0" bIns="0" anchor="t"/>
          <a:lstStyle>
            <a:lvl1pPr marL="108864" marR="0" indent="0" algn="l">
              <a:lnSpc>
                <a:spcPts val="2857"/>
              </a:lnSpc>
              <a:spcAft>
                <a:spcPts val="0"/>
              </a:spcAft>
              <a:defRPr/>
            </a:lvl1pPr>
          </a:lstStyle>
          <a:p>
            <a:pPr marL="137160" marR="0" indent="0" algn="l">
              <a:lnSpc>
                <a:spcPts val="3600"/>
              </a:lnSpc>
              <a:spcAft>
                <a:spcPts val="0"/>
              </a:spcAft>
            </a:pPr>
            <a:r>
              <a:rPr lang="en-US" sz="3000" b="1" spc="5">
                <a:solidFill>
                  <a:srgbClr val="000000"/>
                </a:solidFill>
                <a:latin typeface="Arial" panose="02020603050405020304" pitchFamily="2"/>
              </a:rPr>
              <a:t>BSVE Accomplishments </a:t>
            </a:r>
          </a:p>
        </p:txBody>
      </p:sp>
      <p:sp>
        <p:nvSpPr>
          <p:cNvPr id="15" name="Text Placeholder 14"/>
          <p:cNvSpPr>
            <a:spLocks noGrp="1"/>
          </p:cNvSpPr>
          <p:nvPr>
            <p:ph type="body" idx="10"/>
          </p:nvPr>
        </p:nvSpPr>
        <p:spPr>
          <a:xfrm>
            <a:off x="1278713" y="1326036"/>
            <a:ext cx="7362050" cy="4670526"/>
          </a:xfrm>
          <a:prstGeom prst="rect">
            <a:avLst/>
          </a:prstGeom>
          <a:noFill/>
          <a:ln w="0" cmpd="sng">
            <a:noFill/>
            <a:prstDash val="solid"/>
          </a:ln>
        </p:spPr>
        <p:txBody>
          <a:bodyPr vert="horz" lIns="0" tIns="0" rIns="0" bIns="0" anchor="t"/>
          <a:lstStyle>
            <a:lvl1pPr marL="907199" marR="0" indent="181440" algn="l">
              <a:lnSpc>
                <a:spcPts val="1191"/>
              </a:lnSpc>
              <a:spcBef>
                <a:spcPts val="230"/>
              </a:spcBef>
              <a:spcAft>
                <a:spcPts val="1996"/>
              </a:spcAft>
              <a:buFont typeface="Symbol"/>
              <a:buChar char="·"/>
              <a:defRPr/>
            </a:lvl1pPr>
          </a:lstStyle>
          <a:p>
            <a:pPr marL="0" marR="0" indent="0" algn="l">
              <a:lnSpc>
                <a:spcPts val="2200"/>
              </a:lnSpc>
              <a:spcAft>
                <a:spcPts val="0"/>
              </a:spcAft>
            </a:pPr>
            <a:r>
              <a:rPr lang="en-US" sz="1800" spc="-19">
                <a:solidFill>
                  <a:srgbClr val="000000"/>
                </a:solidFill>
                <a:latin typeface="Arial" panose="02020603050405020304" pitchFamily="2"/>
              </a:rPr>
              <a:t>Data </a:t>
            </a:r>
          </a:p>
          <a:p>
            <a:pPr marL="731520" marR="0" indent="274320" algn="l">
              <a:lnSpc>
                <a:spcPts val="2000"/>
              </a:lnSpc>
              <a:spcBef>
                <a:spcPts val="325"/>
              </a:spcBef>
              <a:spcAft>
                <a:spcPts val="0"/>
              </a:spcAft>
              <a:buFont typeface="Symbol"/>
              <a:buChar char="·"/>
            </a:pPr>
            <a:r>
              <a:rPr lang="en-US" sz="1500" spc="0">
                <a:solidFill>
                  <a:srgbClr val="001F5F"/>
                </a:solidFill>
                <a:latin typeface="Arial" panose="02020603050405020304" pitchFamily="2"/>
              </a:rPr>
              <a:t>86 unique data sources </a:t>
            </a:r>
          </a:p>
          <a:p>
            <a:pPr marL="1143000" marR="457200" indent="228600" algn="l">
              <a:lnSpc>
                <a:spcPts val="1400"/>
              </a:lnSpc>
              <a:spcBef>
                <a:spcPts val="245"/>
              </a:spcBef>
              <a:spcAft>
                <a:spcPts val="0"/>
              </a:spcAft>
              <a:buFont typeface="Symbol"/>
              <a:buChar char="·"/>
            </a:pPr>
            <a:r>
              <a:rPr lang="en-US" sz="1100" spc="0">
                <a:solidFill>
                  <a:srgbClr val="001F5F"/>
                </a:solidFill>
                <a:latin typeface="Arial" panose="02020603050405020304" pitchFamily="2"/>
              </a:rPr>
              <a:t>Analyst verified feeds, Expert domain, Academic domain, Domain news, Non-Domain news, Social Media, Notifiable Disease Data </a:t>
            </a:r>
          </a:p>
          <a:p>
            <a:pPr marL="1143000" marR="0" indent="228600" algn="l">
              <a:lnSpc>
                <a:spcPts val="1400"/>
              </a:lnSpc>
              <a:spcBef>
                <a:spcPts val="290"/>
              </a:spcBef>
              <a:spcAft>
                <a:spcPts val="0"/>
              </a:spcAft>
              <a:buFont typeface="Symbol"/>
              <a:buChar char="·"/>
            </a:pPr>
            <a:r>
              <a:rPr lang="en-US" sz="1100" spc="0">
                <a:solidFill>
                  <a:srgbClr val="001F5F"/>
                </a:solidFill>
                <a:latin typeface="Arial" panose="02020603050405020304" pitchFamily="2"/>
              </a:rPr>
              <a:t>800,000+ RSS feed articles </a:t>
            </a:r>
          </a:p>
          <a:p>
            <a:pPr marL="1143000" marR="0" indent="228600" algn="l">
              <a:lnSpc>
                <a:spcPts val="1400"/>
              </a:lnSpc>
              <a:spcBef>
                <a:spcPts val="285"/>
              </a:spcBef>
              <a:spcAft>
                <a:spcPts val="0"/>
              </a:spcAft>
              <a:buFont typeface="Symbol"/>
              <a:buChar char="·"/>
            </a:pPr>
            <a:r>
              <a:rPr lang="en-US" sz="1100" spc="0">
                <a:solidFill>
                  <a:srgbClr val="001F5F"/>
                </a:solidFill>
                <a:latin typeface="Arial" panose="02020603050405020304" pitchFamily="2"/>
              </a:rPr>
              <a:t>&gt; 3 billion tweets </a:t>
            </a:r>
          </a:p>
          <a:p>
            <a:pPr marL="1143000" marR="0" indent="228600" algn="l">
              <a:lnSpc>
                <a:spcPts val="1400"/>
              </a:lnSpc>
              <a:spcBef>
                <a:spcPts val="290"/>
              </a:spcBef>
              <a:spcAft>
                <a:spcPts val="0"/>
              </a:spcAft>
              <a:buFont typeface="Symbol"/>
              <a:buChar char="·"/>
            </a:pPr>
            <a:r>
              <a:rPr lang="en-US" sz="1100" spc="0">
                <a:solidFill>
                  <a:srgbClr val="001F5F"/>
                </a:solidFill>
                <a:latin typeface="Arial" panose="02020603050405020304" pitchFamily="2"/>
              </a:rPr>
              <a:t>6.5 million public health records </a:t>
            </a:r>
          </a:p>
          <a:p>
            <a:pPr marL="1143000" marR="0" indent="228600" algn="l">
              <a:lnSpc>
                <a:spcPts val="1400"/>
              </a:lnSpc>
              <a:spcBef>
                <a:spcPts val="285"/>
              </a:spcBef>
              <a:spcAft>
                <a:spcPts val="0"/>
              </a:spcAft>
              <a:buFont typeface="Symbol"/>
              <a:buChar char="·"/>
            </a:pPr>
            <a:r>
              <a:rPr lang="en-US" sz="1100" spc="0">
                <a:solidFill>
                  <a:srgbClr val="001F5F"/>
                </a:solidFill>
                <a:latin typeface="Arial" panose="02020603050405020304" pitchFamily="2"/>
              </a:rPr>
              <a:t>20,000+ reports </a:t>
            </a:r>
          </a:p>
          <a:p>
            <a:pPr marL="1143000" marR="0" indent="228600" algn="l">
              <a:lnSpc>
                <a:spcPts val="1500"/>
              </a:lnSpc>
              <a:spcBef>
                <a:spcPts val="290"/>
              </a:spcBef>
              <a:spcAft>
                <a:spcPts val="0"/>
              </a:spcAft>
              <a:buFont typeface="Symbol"/>
              <a:buChar char="·"/>
            </a:pPr>
            <a:r>
              <a:rPr lang="en-US" sz="1100" spc="0">
                <a:solidFill>
                  <a:srgbClr val="001F5F"/>
                </a:solidFill>
                <a:latin typeface="Arial" panose="02020603050405020304" pitchFamily="2"/>
              </a:rPr>
              <a:t>11,000+ diagnostic tests </a:t>
            </a:r>
          </a:p>
          <a:p>
            <a:pPr marL="0" marR="0" indent="0" algn="l">
              <a:lnSpc>
                <a:spcPts val="2300"/>
              </a:lnSpc>
              <a:spcBef>
                <a:spcPts val="1640"/>
              </a:spcBef>
              <a:spcAft>
                <a:spcPts val="0"/>
              </a:spcAft>
            </a:pPr>
            <a:r>
              <a:rPr lang="en-US" sz="1800" spc="14">
                <a:solidFill>
                  <a:srgbClr val="000000"/>
                </a:solidFill>
                <a:latin typeface="Arial" panose="02020603050405020304" pitchFamily="2"/>
              </a:rPr>
              <a:t>Apps </a:t>
            </a:r>
          </a:p>
          <a:p>
            <a:pPr marL="731520" marR="0" indent="274320" algn="l">
              <a:lnSpc>
                <a:spcPts val="2000"/>
              </a:lnSpc>
              <a:spcBef>
                <a:spcPts val="325"/>
              </a:spcBef>
              <a:spcAft>
                <a:spcPts val="0"/>
              </a:spcAft>
              <a:buFont typeface="Symbol"/>
              <a:buChar char="·"/>
            </a:pPr>
            <a:r>
              <a:rPr lang="en-US" sz="1500" spc="0">
                <a:solidFill>
                  <a:srgbClr val="001F5F"/>
                </a:solidFill>
                <a:latin typeface="Arial" panose="02020603050405020304" pitchFamily="2"/>
              </a:rPr>
              <a:t>46 apps live in the BSVE </a:t>
            </a:r>
          </a:p>
          <a:p>
            <a:pPr marL="731520" marR="1143000" indent="274320" algn="l">
              <a:lnSpc>
                <a:spcPts val="1900"/>
              </a:lnSpc>
              <a:spcBef>
                <a:spcPts val="385"/>
              </a:spcBef>
              <a:spcAft>
                <a:spcPts val="0"/>
              </a:spcAft>
              <a:buFont typeface="Symbol"/>
              <a:buChar char="·"/>
            </a:pPr>
            <a:r>
              <a:rPr lang="en-US" sz="1500" spc="0">
                <a:solidFill>
                  <a:srgbClr val="001F5F"/>
                </a:solidFill>
                <a:latin typeface="Arial" panose="02020603050405020304" pitchFamily="2"/>
              </a:rPr>
              <a:t>Software Developers Kit (SDK) allows analysts and developers to incorporate data and analytics </a:t>
            </a:r>
          </a:p>
          <a:p>
            <a:pPr marL="0" marR="0" indent="0" algn="l">
              <a:lnSpc>
                <a:spcPts val="2300"/>
              </a:lnSpc>
              <a:spcBef>
                <a:spcPts val="1615"/>
              </a:spcBef>
              <a:spcAft>
                <a:spcPts val="0"/>
              </a:spcAft>
            </a:pPr>
            <a:r>
              <a:rPr lang="en-US" sz="1800" spc="-5">
                <a:solidFill>
                  <a:srgbClr val="000000"/>
                </a:solidFill>
                <a:latin typeface="Arial" panose="02020603050405020304" pitchFamily="2"/>
              </a:rPr>
              <a:t>Users </a:t>
            </a:r>
          </a:p>
          <a:p>
            <a:pPr marL="731520" marR="0" indent="274320" algn="l">
              <a:lnSpc>
                <a:spcPts val="2000"/>
              </a:lnSpc>
              <a:spcBef>
                <a:spcPts val="325"/>
              </a:spcBef>
              <a:spcAft>
                <a:spcPts val="0"/>
              </a:spcAft>
              <a:buFont typeface="Symbol"/>
              <a:buChar char="·"/>
            </a:pPr>
            <a:r>
              <a:rPr lang="en-US" sz="1500" spc="0">
                <a:solidFill>
                  <a:srgbClr val="001F5F"/>
                </a:solidFill>
                <a:latin typeface="Arial" panose="02020603050405020304" pitchFamily="2"/>
              </a:rPr>
              <a:t>700+ Registered Users </a:t>
            </a:r>
          </a:p>
          <a:p>
            <a:pPr marL="1143000" marR="0" indent="228600" algn="l">
              <a:lnSpc>
                <a:spcPts val="1400"/>
              </a:lnSpc>
              <a:spcBef>
                <a:spcPts val="245"/>
              </a:spcBef>
              <a:spcAft>
                <a:spcPts val="0"/>
              </a:spcAft>
              <a:buFont typeface="Symbol"/>
              <a:buChar char="·"/>
            </a:pPr>
            <a:r>
              <a:rPr lang="en-US" sz="1100" spc="-5">
                <a:solidFill>
                  <a:srgbClr val="001F5F"/>
                </a:solidFill>
                <a:latin typeface="Arial" panose="02020603050405020304" pitchFamily="2"/>
              </a:rPr>
              <a:t>DoD </a:t>
            </a:r>
          </a:p>
          <a:p>
            <a:pPr marL="1143000" marR="0" indent="228600" algn="l">
              <a:lnSpc>
                <a:spcPts val="1500"/>
              </a:lnSpc>
              <a:spcBef>
                <a:spcPts val="290"/>
              </a:spcBef>
              <a:spcAft>
                <a:spcPts val="2515"/>
              </a:spcAft>
              <a:buFont typeface="Symbol"/>
              <a:buChar char="·"/>
            </a:pPr>
            <a:r>
              <a:rPr lang="en-US" sz="1100" spc="0">
                <a:solidFill>
                  <a:srgbClr val="001F5F"/>
                </a:solidFill>
                <a:latin typeface="Arial" panose="02020603050405020304" pitchFamily="2"/>
              </a:rPr>
              <a:t>Interagency: DHS, CDC, HHS, USAID, USGS, VA </a:t>
            </a:r>
          </a:p>
        </p:txBody>
      </p:sp>
      <p:sp>
        <p:nvSpPr>
          <p:cNvPr id="18" name="Text Placeholder 17"/>
          <p:cNvSpPr>
            <a:spLocks noGrp="1"/>
          </p:cNvSpPr>
          <p:nvPr>
            <p:ph type="body" idx="10"/>
          </p:nvPr>
        </p:nvSpPr>
        <p:spPr>
          <a:xfrm>
            <a:off x="1" y="6197569"/>
            <a:ext cx="8640763" cy="198605"/>
          </a:xfrm>
          <a:prstGeom prst="rect">
            <a:avLst/>
          </a:prstGeom>
          <a:noFill/>
          <a:ln w="0" cmpd="sng">
            <a:noFill/>
            <a:prstDash val="solid"/>
          </a:ln>
        </p:spPr>
        <p:txBody>
          <a:bodyPr vert="horz" lIns="0" tIns="2999" rIns="0" bIns="0" anchor="t"/>
          <a:lstStyle>
            <a:lvl1pPr marL="3193341" marR="0" indent="0" algn="l">
              <a:lnSpc>
                <a:spcPts val="1111"/>
              </a:lnSpc>
              <a:spcAft>
                <a:spcPts val="190"/>
              </a:spcAft>
              <a:tabLst>
                <a:tab pos="6531834" algn="l"/>
              </a:tabLst>
              <a:defRPr/>
            </a:lvl1pPr>
          </a:lstStyle>
          <a:p>
            <a:pPr marL="4023360" marR="0" indent="0" algn="l">
              <a:lnSpc>
                <a:spcPts val="1400"/>
              </a:lnSpc>
              <a:spcAft>
                <a:spcPts val="240"/>
              </a:spcAft>
              <a:tabLst>
                <a:tab pos="8229600" algn="l"/>
              </a:tabLst>
            </a:pPr>
            <a:r>
              <a:rPr lang="en-US" sz="1100" b="1" spc="-5">
                <a:solidFill>
                  <a:srgbClr val="000000"/>
                </a:solidFill>
                <a:latin typeface="Arial" panose="02020603050405020304" pitchFamily="2"/>
              </a:rPr>
              <a:t>UNCLASSIFIED </a:t>
            </a:r>
            <a:r>
              <a:rPr lang="en-US" sz="800" spc="-5">
                <a:solidFill>
                  <a:srgbClr val="000000"/>
                </a:solidFill>
                <a:latin typeface="Arial" panose="02020603050405020304" pitchFamily="2"/>
              </a:rPr>
              <a:t>3 </a:t>
            </a:r>
          </a:p>
        </p:txBody>
      </p:sp>
    </p:spTree>
    <p:extLst>
      <p:ext uri="{BB962C8B-B14F-4D97-AF65-F5344CB8AC3E}">
        <p14:creationId xmlns:p14="http://schemas.microsoft.com/office/powerpoint/2010/main" val="399735538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7771886" y="6284570"/>
            <a:ext cx="130812" cy="72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800" spc="0">
                <a:solidFill>
                  <a:srgbClr val="000000"/>
                </a:solidFill>
                <a:latin typeface="Arial" panose="02020603050405020304" pitchFamily="2"/>
              </a:rPr>
              <a:t>4 </a:t>
            </a:r>
          </a:p>
        </p:txBody>
      </p:sp>
      <p:sp>
        <p:nvSpPr>
          <p:cNvPr id="5" name="Text Placeholder 4"/>
          <p:cNvSpPr>
            <a:spLocks noGrp="1"/>
          </p:cNvSpPr>
          <p:nvPr>
            <p:ph type="body" idx="10"/>
          </p:nvPr>
        </p:nvSpPr>
        <p:spPr>
          <a:xfrm>
            <a:off x="3827739" y="6220969"/>
            <a:ext cx="1048293" cy="1122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3827739" y="94804"/>
            <a:ext cx="1048293" cy="1128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b="1" spc="-52">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1633346" y="438012"/>
            <a:ext cx="4922235" cy="362410"/>
          </a:xfrm>
          <a:prstGeom prst="rect">
            <a:avLst/>
          </a:prstGeom>
          <a:noFill/>
          <a:ln w="0" cmpd="sng">
            <a:noFill/>
            <a:prstDash val="solid"/>
          </a:ln>
        </p:spPr>
        <p:txBody>
          <a:bodyPr vert="horz" lIns="0" tIns="0" rIns="0" bIns="0" anchor="t"/>
          <a:lstStyle>
            <a:lvl1pPr marL="0" marR="0" indent="0" algn="l">
              <a:lnSpc>
                <a:spcPts val="2381"/>
              </a:lnSpc>
              <a:spcAft>
                <a:spcPts val="0"/>
              </a:spcAft>
              <a:defRPr/>
            </a:lvl1pPr>
          </a:lstStyle>
          <a:p>
            <a:pPr marL="0" marR="0" indent="0" algn="l">
              <a:lnSpc>
                <a:spcPts val="3000"/>
              </a:lnSpc>
              <a:spcAft>
                <a:spcPts val="0"/>
              </a:spcAft>
            </a:pPr>
            <a:r>
              <a:rPr lang="en-US" sz="3000" b="1" spc="-19">
                <a:solidFill>
                  <a:srgbClr val="000000"/>
                </a:solidFill>
                <a:latin typeface="Arial" panose="02020603050405020304" pitchFamily="2"/>
              </a:rPr>
              <a:t>Biosurveillance Ecosystem </a:t>
            </a:r>
          </a:p>
        </p:txBody>
      </p:sp>
      <p:sp>
        <p:nvSpPr>
          <p:cNvPr id="8" name="Text Placeholder 7"/>
          <p:cNvSpPr>
            <a:spLocks noGrp="1"/>
          </p:cNvSpPr>
          <p:nvPr>
            <p:ph type="body" idx="10"/>
          </p:nvPr>
        </p:nvSpPr>
        <p:spPr>
          <a:xfrm>
            <a:off x="3672325" y="5065937"/>
            <a:ext cx="1270312" cy="89402"/>
          </a:xfrm>
          <a:prstGeom prst="rect">
            <a:avLst/>
          </a:prstGeom>
          <a:noFill/>
          <a:ln w="0" cmpd="sng">
            <a:noFill/>
            <a:prstDash val="solid"/>
          </a:ln>
        </p:spPr>
        <p:txBody>
          <a:bodyPr vert="horz" lIns="0" tIns="0" rIns="0" bIns="0" anchor="t"/>
          <a:lstStyle>
            <a:lvl1pPr marL="0" marR="0" indent="0" algn="ctr">
              <a:lnSpc>
                <a:spcPts val="556"/>
              </a:lnSpc>
              <a:spcAft>
                <a:spcPts val="0"/>
              </a:spcAft>
              <a:defRPr/>
            </a:lvl1pPr>
          </a:lstStyle>
          <a:p>
            <a:pPr marL="0" marR="0" indent="0" algn="ctr">
              <a:lnSpc>
                <a:spcPts val="700"/>
              </a:lnSpc>
              <a:spcAft>
                <a:spcPts val="0"/>
              </a:spcAft>
            </a:pPr>
            <a:r>
              <a:rPr lang="en-US" sz="700" spc="-19">
                <a:solidFill>
                  <a:srgbClr val="0272C1"/>
                </a:solidFill>
                <a:latin typeface="Arial" panose="02020603050405020304" pitchFamily="2"/>
              </a:rPr>
              <a:t>Secure, facilitated, work sharing </a:t>
            </a:r>
          </a:p>
        </p:txBody>
      </p:sp>
      <p:sp>
        <p:nvSpPr>
          <p:cNvPr id="9" name="Text Placeholder 8"/>
          <p:cNvSpPr>
            <a:spLocks noGrp="1"/>
          </p:cNvSpPr>
          <p:nvPr>
            <p:ph type="body" idx="10"/>
          </p:nvPr>
        </p:nvSpPr>
        <p:spPr>
          <a:xfrm>
            <a:off x="809472" y="2707275"/>
            <a:ext cx="1347719" cy="89402"/>
          </a:xfrm>
          <a:prstGeom prst="rect">
            <a:avLst/>
          </a:prstGeom>
          <a:noFill/>
          <a:ln w="0" cmpd="sng">
            <a:noFill/>
            <a:prstDash val="solid"/>
          </a:ln>
        </p:spPr>
        <p:txBody>
          <a:bodyPr vert="horz" lIns="0" tIns="0" rIns="0" bIns="0" anchor="t"/>
          <a:lstStyle>
            <a:lvl1pPr marL="0" marR="0" indent="0" algn="l">
              <a:lnSpc>
                <a:spcPts val="556"/>
              </a:lnSpc>
              <a:spcAft>
                <a:spcPts val="0"/>
              </a:spcAft>
              <a:defRPr/>
            </a:lvl1pPr>
          </a:lstStyle>
          <a:p>
            <a:pPr marL="0" marR="0" indent="0" algn="l">
              <a:lnSpc>
                <a:spcPts val="700"/>
              </a:lnSpc>
              <a:spcAft>
                <a:spcPts val="0"/>
              </a:spcAft>
            </a:pPr>
            <a:r>
              <a:rPr lang="en-US" sz="700" spc="-19">
                <a:solidFill>
                  <a:srgbClr val="0272C1"/>
                </a:solidFill>
                <a:latin typeface="Arial" panose="02020603050405020304" pitchFamily="2"/>
              </a:rPr>
              <a:t>Ongoing growth and development </a:t>
            </a:r>
          </a:p>
        </p:txBody>
      </p:sp>
      <p:sp>
        <p:nvSpPr>
          <p:cNvPr id="10" name="Text Placeholder 9"/>
          <p:cNvSpPr>
            <a:spLocks noGrp="1"/>
          </p:cNvSpPr>
          <p:nvPr>
            <p:ph type="body" idx="10"/>
          </p:nvPr>
        </p:nvSpPr>
        <p:spPr>
          <a:xfrm>
            <a:off x="1134702" y="4625525"/>
            <a:ext cx="1702350" cy="72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700" spc="-14">
                <a:solidFill>
                  <a:srgbClr val="0272C1"/>
                </a:solidFill>
                <a:latin typeface="Arial" panose="02020603050405020304" pitchFamily="2"/>
              </a:rPr>
              <a:t>Automated surveillance for data anomalies </a:t>
            </a:r>
          </a:p>
        </p:txBody>
      </p:sp>
      <p:sp>
        <p:nvSpPr>
          <p:cNvPr id="11" name="Text Placeholder 10"/>
          <p:cNvSpPr>
            <a:spLocks noGrp="1"/>
          </p:cNvSpPr>
          <p:nvPr>
            <p:ph type="body" idx="10"/>
          </p:nvPr>
        </p:nvSpPr>
        <p:spPr>
          <a:xfrm>
            <a:off x="1278714" y="1713648"/>
            <a:ext cx="414637" cy="103803"/>
          </a:xfrm>
          <a:prstGeom prst="rect">
            <a:avLst/>
          </a:prstGeom>
          <a:noFill/>
          <a:ln w="0" cmpd="sng">
            <a:noFill/>
            <a:prstDash val="solid"/>
          </a:ln>
        </p:spPr>
        <p:txBody>
          <a:bodyPr vert="horz" lIns="0" tIns="0" rIns="0" bIns="0" anchor="t"/>
          <a:lstStyle>
            <a:lvl1pPr marL="0" marR="0" indent="0" algn="l">
              <a:lnSpc>
                <a:spcPts val="635"/>
              </a:lnSpc>
              <a:spcAft>
                <a:spcPts val="0"/>
              </a:spcAft>
              <a:defRPr/>
            </a:lvl1pPr>
          </a:lstStyle>
          <a:p>
            <a:pPr marL="0" marR="0" indent="0" algn="l">
              <a:lnSpc>
                <a:spcPts val="800"/>
              </a:lnSpc>
              <a:spcAft>
                <a:spcPts val="0"/>
              </a:spcAft>
            </a:pPr>
            <a:r>
              <a:rPr lang="en-US" sz="900" b="1" spc="-71">
                <a:solidFill>
                  <a:srgbClr val="FFFFFF"/>
                </a:solidFill>
                <a:latin typeface="Arial" panose="02020603050405020304" pitchFamily="2"/>
              </a:rPr>
              <a:t>Develop </a:t>
            </a:r>
          </a:p>
        </p:txBody>
      </p:sp>
      <p:sp>
        <p:nvSpPr>
          <p:cNvPr id="12" name="Text Placeholder 11"/>
          <p:cNvSpPr>
            <a:spLocks noGrp="1"/>
          </p:cNvSpPr>
          <p:nvPr>
            <p:ph type="body" idx="10"/>
          </p:nvPr>
        </p:nvSpPr>
        <p:spPr>
          <a:xfrm>
            <a:off x="1636946" y="3052883"/>
            <a:ext cx="444639" cy="834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900" b="1" spc="47">
                <a:solidFill>
                  <a:srgbClr val="FFFFFF"/>
                </a:solidFill>
                <a:latin typeface="Arial" panose="02020603050405020304" pitchFamily="2"/>
              </a:rPr>
              <a:t>Detect </a:t>
            </a:r>
          </a:p>
        </p:txBody>
      </p:sp>
      <p:sp>
        <p:nvSpPr>
          <p:cNvPr id="13" name="Text Placeholder 12"/>
          <p:cNvSpPr>
            <a:spLocks noGrp="1"/>
          </p:cNvSpPr>
          <p:nvPr>
            <p:ph type="body" idx="10"/>
          </p:nvPr>
        </p:nvSpPr>
        <p:spPr>
          <a:xfrm>
            <a:off x="3038669" y="4032111"/>
            <a:ext cx="564650" cy="198605"/>
          </a:xfrm>
          <a:prstGeom prst="rect">
            <a:avLst/>
          </a:prstGeom>
          <a:noFill/>
          <a:ln w="0" cmpd="sng">
            <a:noFill/>
            <a:prstDash val="solid"/>
          </a:ln>
        </p:spPr>
        <p:txBody>
          <a:bodyPr vert="horz" lIns="0" tIns="0" rIns="0" bIns="0" anchor="t"/>
          <a:lstStyle>
            <a:lvl1pPr marL="0" marR="0" indent="0" algn="l">
              <a:lnSpc>
                <a:spcPts val="635"/>
              </a:lnSpc>
              <a:spcAft>
                <a:spcPts val="0"/>
              </a:spcAft>
              <a:defRPr/>
            </a:lvl1pPr>
          </a:lstStyle>
          <a:p>
            <a:pPr marL="0" marR="0" indent="0" algn="l">
              <a:lnSpc>
                <a:spcPts val="800"/>
              </a:lnSpc>
              <a:spcAft>
                <a:spcPts val="0"/>
              </a:spcAft>
            </a:pPr>
            <a:r>
              <a:rPr lang="en-US" sz="700" spc="-5">
                <a:solidFill>
                  <a:srgbClr val="0272C1"/>
                </a:solidFill>
                <a:latin typeface="Arial" panose="02020603050405020304" pitchFamily="2"/>
              </a:rPr>
              <a:t>Prioritized starting points </a:t>
            </a:r>
          </a:p>
        </p:txBody>
      </p:sp>
      <p:sp>
        <p:nvSpPr>
          <p:cNvPr id="14" name="Text Placeholder 13"/>
          <p:cNvSpPr>
            <a:spLocks noGrp="1"/>
          </p:cNvSpPr>
          <p:nvPr>
            <p:ph type="body" idx="10"/>
          </p:nvPr>
        </p:nvSpPr>
        <p:spPr>
          <a:xfrm>
            <a:off x="3718529" y="3513697"/>
            <a:ext cx="1177904" cy="89402"/>
          </a:xfrm>
          <a:prstGeom prst="rect">
            <a:avLst/>
          </a:prstGeom>
          <a:noFill/>
          <a:ln w="0" cmpd="sng">
            <a:noFill/>
            <a:prstDash val="solid"/>
          </a:ln>
        </p:spPr>
        <p:txBody>
          <a:bodyPr vert="horz" lIns="0" tIns="0" rIns="0" bIns="0" anchor="t"/>
          <a:lstStyle>
            <a:lvl1pPr marL="0" marR="0" indent="0" algn="ctr">
              <a:lnSpc>
                <a:spcPts val="556"/>
              </a:lnSpc>
              <a:spcAft>
                <a:spcPts val="16"/>
              </a:spcAft>
              <a:defRPr/>
            </a:lvl1pPr>
          </a:lstStyle>
          <a:p>
            <a:pPr marL="0" marR="0" indent="0" algn="ctr">
              <a:lnSpc>
                <a:spcPts val="700"/>
              </a:lnSpc>
              <a:spcAft>
                <a:spcPts val="20"/>
              </a:spcAft>
            </a:pPr>
            <a:r>
              <a:rPr lang="en-US" sz="700" spc="-19">
                <a:solidFill>
                  <a:srgbClr val="0272C1"/>
                </a:solidFill>
                <a:latin typeface="Arial" panose="02020603050405020304" pitchFamily="2"/>
              </a:rPr>
              <a:t>Search, Investigate, Visualize </a:t>
            </a:r>
          </a:p>
        </p:txBody>
      </p:sp>
      <p:sp>
        <p:nvSpPr>
          <p:cNvPr id="15" name="Text Placeholder 14"/>
          <p:cNvSpPr>
            <a:spLocks noGrp="1"/>
          </p:cNvSpPr>
          <p:nvPr>
            <p:ph type="body" idx="10"/>
          </p:nvPr>
        </p:nvSpPr>
        <p:spPr>
          <a:xfrm>
            <a:off x="4011955" y="4351918"/>
            <a:ext cx="593452" cy="86402"/>
          </a:xfrm>
          <a:prstGeom prst="rect">
            <a:avLst/>
          </a:prstGeom>
          <a:noFill/>
          <a:ln w="0" cmpd="sng">
            <a:noFill/>
            <a:prstDash val="solid"/>
          </a:ln>
        </p:spPr>
        <p:txBody>
          <a:bodyPr vert="horz" lIns="0" tIns="0" rIns="0" bIns="0" anchor="t"/>
          <a:lstStyle>
            <a:lvl1pPr marL="0" marR="0" indent="0" algn="ctr">
              <a:lnSpc>
                <a:spcPts val="556"/>
              </a:lnSpc>
              <a:spcAft>
                <a:spcPts val="0"/>
              </a:spcAft>
              <a:defRPr/>
            </a:lvl1pPr>
          </a:lstStyle>
          <a:p>
            <a:pPr marL="0" marR="0" indent="0" algn="ctr">
              <a:lnSpc>
                <a:spcPts val="700"/>
              </a:lnSpc>
              <a:spcAft>
                <a:spcPts val="0"/>
              </a:spcAft>
            </a:pPr>
            <a:r>
              <a:rPr lang="en-US" sz="900" b="1" spc="-43">
                <a:solidFill>
                  <a:srgbClr val="FFFFFF"/>
                </a:solidFill>
                <a:latin typeface="Arial" panose="02020603050405020304" pitchFamily="2"/>
              </a:rPr>
              <a:t>Collaborate </a:t>
            </a:r>
          </a:p>
        </p:txBody>
      </p:sp>
      <p:sp>
        <p:nvSpPr>
          <p:cNvPr id="16" name="Text Placeholder 15"/>
          <p:cNvSpPr>
            <a:spLocks noGrp="1"/>
          </p:cNvSpPr>
          <p:nvPr>
            <p:ph type="body" idx="10"/>
          </p:nvPr>
        </p:nvSpPr>
        <p:spPr>
          <a:xfrm>
            <a:off x="4078560" y="1687847"/>
            <a:ext cx="403236" cy="103803"/>
          </a:xfrm>
          <a:prstGeom prst="rect">
            <a:avLst/>
          </a:prstGeom>
          <a:noFill/>
          <a:ln w="0" cmpd="sng">
            <a:noFill/>
            <a:prstDash val="solid"/>
          </a:ln>
        </p:spPr>
        <p:txBody>
          <a:bodyPr vert="horz" lIns="0" tIns="0" rIns="0" bIns="0" anchor="t"/>
          <a:lstStyle>
            <a:lvl1pPr marL="0" marR="0" indent="0" algn="ctr">
              <a:lnSpc>
                <a:spcPts val="635"/>
              </a:lnSpc>
              <a:spcAft>
                <a:spcPts val="0"/>
              </a:spcAft>
              <a:defRPr/>
            </a:lvl1pPr>
          </a:lstStyle>
          <a:p>
            <a:pPr marL="0" marR="0" indent="0" algn="ctr">
              <a:lnSpc>
                <a:spcPts val="800"/>
              </a:lnSpc>
              <a:spcAft>
                <a:spcPts val="0"/>
              </a:spcAft>
            </a:pPr>
            <a:r>
              <a:rPr lang="en-US" sz="900" b="1" spc="-66">
                <a:solidFill>
                  <a:srgbClr val="FFFFFF"/>
                </a:solidFill>
                <a:latin typeface="Arial" panose="02020603050405020304" pitchFamily="2"/>
              </a:rPr>
              <a:t>Analyze </a:t>
            </a:r>
          </a:p>
        </p:txBody>
      </p:sp>
      <p:sp>
        <p:nvSpPr>
          <p:cNvPr id="17" name="Text Placeholder 16"/>
          <p:cNvSpPr>
            <a:spLocks noGrp="1"/>
          </p:cNvSpPr>
          <p:nvPr>
            <p:ph type="body" idx="10"/>
          </p:nvPr>
        </p:nvSpPr>
        <p:spPr>
          <a:xfrm>
            <a:off x="4762020" y="4035109"/>
            <a:ext cx="470442" cy="72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700" spc="38">
                <a:solidFill>
                  <a:srgbClr val="0272C1"/>
                </a:solidFill>
                <a:latin typeface="Arial" panose="02020603050405020304" pitchFamily="2"/>
              </a:rPr>
              <a:t>Products </a:t>
            </a:r>
          </a:p>
        </p:txBody>
      </p:sp>
      <p:sp>
        <p:nvSpPr>
          <p:cNvPr id="18" name="Text Placeholder 17"/>
          <p:cNvSpPr>
            <a:spLocks noGrp="1"/>
          </p:cNvSpPr>
          <p:nvPr>
            <p:ph type="body" idx="10"/>
          </p:nvPr>
        </p:nvSpPr>
        <p:spPr>
          <a:xfrm>
            <a:off x="1696350" y="5647953"/>
            <a:ext cx="5314069" cy="227406"/>
          </a:xfrm>
          <a:prstGeom prst="rect">
            <a:avLst/>
          </a:prstGeom>
          <a:noFill/>
          <a:ln w="0" cmpd="sng">
            <a:noFill/>
            <a:prstDash val="solid"/>
          </a:ln>
        </p:spPr>
        <p:txBody>
          <a:bodyPr vert="horz" lIns="0" tIns="0" rIns="0" bIns="0" anchor="t"/>
          <a:lstStyle>
            <a:lvl1pPr marL="0" marR="0" indent="0" algn="ctr">
              <a:lnSpc>
                <a:spcPts val="1508"/>
              </a:lnSpc>
              <a:spcAft>
                <a:spcPts val="8"/>
              </a:spcAft>
              <a:defRPr/>
            </a:lvl1pPr>
          </a:lstStyle>
          <a:p>
            <a:pPr marL="0" marR="0" indent="0" algn="ctr">
              <a:lnSpc>
                <a:spcPts val="1900"/>
              </a:lnSpc>
              <a:spcAft>
                <a:spcPts val="10"/>
              </a:spcAft>
            </a:pPr>
            <a:r>
              <a:rPr lang="en-US" sz="1800" spc="5">
                <a:solidFill>
                  <a:srgbClr val="7D7D7D"/>
                </a:solidFill>
                <a:latin typeface="Arial" panose="02020603050405020304" pitchFamily="2"/>
              </a:rPr>
              <a:t>A platform for people, data, tools and future needs </a:t>
            </a:r>
          </a:p>
        </p:txBody>
      </p:sp>
      <p:sp>
        <p:nvSpPr>
          <p:cNvPr id="19" name="Text Placeholder 18"/>
          <p:cNvSpPr>
            <a:spLocks noGrp="1"/>
          </p:cNvSpPr>
          <p:nvPr>
            <p:ph type="body" idx="10"/>
          </p:nvPr>
        </p:nvSpPr>
        <p:spPr>
          <a:xfrm>
            <a:off x="6083339" y="2986881"/>
            <a:ext cx="529847" cy="218406"/>
          </a:xfrm>
          <a:prstGeom prst="rect">
            <a:avLst/>
          </a:prstGeom>
          <a:noFill/>
          <a:ln w="0" cmpd="sng">
            <a:noFill/>
            <a:prstDash val="solid"/>
          </a:ln>
        </p:spPr>
        <p:txBody>
          <a:bodyPr vert="horz" lIns="0" tIns="49796" rIns="0" bIns="0" anchor="t"/>
          <a:lstStyle>
            <a:lvl1pPr marL="36288" marR="0" indent="0" algn="l">
              <a:lnSpc>
                <a:spcPts val="794"/>
              </a:lnSpc>
              <a:spcAft>
                <a:spcPts val="246"/>
              </a:spcAft>
              <a:defRPr/>
            </a:lvl1pPr>
          </a:lstStyle>
          <a:p>
            <a:pPr marL="45720" marR="0" indent="0" algn="l">
              <a:lnSpc>
                <a:spcPts val="1000"/>
              </a:lnSpc>
              <a:spcAft>
                <a:spcPts val="310"/>
              </a:spcAft>
            </a:pPr>
            <a:r>
              <a:rPr lang="en-US" sz="900" b="1" spc="80">
                <a:solidFill>
                  <a:srgbClr val="FFFFFF"/>
                </a:solidFill>
                <a:latin typeface="Arial" panose="02020603050405020304" pitchFamily="2"/>
              </a:rPr>
              <a:t>Report </a:t>
            </a:r>
          </a:p>
        </p:txBody>
      </p:sp>
      <p:sp>
        <p:nvSpPr>
          <p:cNvPr id="20" name="Text Placeholder 19"/>
          <p:cNvSpPr>
            <a:spLocks noGrp="1"/>
          </p:cNvSpPr>
          <p:nvPr>
            <p:ph type="body" idx="10"/>
          </p:nvPr>
        </p:nvSpPr>
        <p:spPr>
          <a:xfrm>
            <a:off x="5728706" y="4579324"/>
            <a:ext cx="1221108" cy="89402"/>
          </a:xfrm>
          <a:prstGeom prst="rect">
            <a:avLst/>
          </a:prstGeom>
          <a:noFill/>
          <a:ln w="0" cmpd="sng">
            <a:noFill/>
            <a:prstDash val="solid"/>
          </a:ln>
        </p:spPr>
        <p:txBody>
          <a:bodyPr vert="horz" lIns="0" tIns="0" rIns="0" bIns="0" anchor="t"/>
          <a:lstStyle>
            <a:lvl1pPr marL="0" marR="0" indent="0" algn="l">
              <a:lnSpc>
                <a:spcPts val="556"/>
              </a:lnSpc>
              <a:spcAft>
                <a:spcPts val="0"/>
              </a:spcAft>
              <a:defRPr/>
            </a:lvl1pPr>
          </a:lstStyle>
          <a:p>
            <a:pPr marL="0" marR="0" indent="0" algn="l">
              <a:lnSpc>
                <a:spcPts val="700"/>
              </a:lnSpc>
              <a:spcAft>
                <a:spcPts val="0"/>
              </a:spcAft>
            </a:pPr>
            <a:r>
              <a:rPr lang="en-US" sz="700" spc="-19">
                <a:solidFill>
                  <a:srgbClr val="0272C1"/>
                </a:solidFill>
                <a:latin typeface="Arial" panose="02020603050405020304" pitchFamily="2"/>
              </a:rPr>
              <a:t>Collect, Organize and Produce </a:t>
            </a:r>
          </a:p>
        </p:txBody>
      </p:sp>
    </p:spTree>
    <p:extLst>
      <p:ext uri="{BB962C8B-B14F-4D97-AF65-F5344CB8AC3E}">
        <p14:creationId xmlns:p14="http://schemas.microsoft.com/office/powerpoint/2010/main" val="254947178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3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7739" y="71402"/>
            <a:ext cx="1048293" cy="1542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592540" y="225608"/>
            <a:ext cx="5556491" cy="852623"/>
          </a:xfrm>
          <a:prstGeom prst="rect">
            <a:avLst/>
          </a:prstGeom>
          <a:noFill/>
          <a:ln w="0" cmpd="sng">
            <a:noFill/>
            <a:prstDash val="solid"/>
          </a:ln>
        </p:spPr>
        <p:txBody>
          <a:bodyPr vert="horz" lIns="0" tIns="0" rIns="0" bIns="0" anchor="t"/>
          <a:lstStyle>
            <a:lvl1pPr marL="0" marR="0" indent="0" algn="l">
              <a:lnSpc>
                <a:spcPts val="2778"/>
              </a:lnSpc>
              <a:spcAft>
                <a:spcPts val="0"/>
              </a:spcAft>
              <a:defRPr/>
            </a:lvl1pPr>
          </a:lstStyle>
          <a:p>
            <a:pPr marL="0" marR="0" indent="0" algn="l">
              <a:lnSpc>
                <a:spcPts val="3500"/>
              </a:lnSpc>
              <a:spcAft>
                <a:spcPts val="0"/>
              </a:spcAft>
            </a:pPr>
            <a:r>
              <a:rPr lang="en-US" sz="3000" b="1" spc="0">
                <a:solidFill>
                  <a:srgbClr val="000000"/>
                </a:solidFill>
                <a:latin typeface="Arial" panose="02020603050405020304" pitchFamily="2"/>
              </a:rPr>
              <a:t>Biosurveillance Analyst Needs Addressed </a:t>
            </a:r>
          </a:p>
        </p:txBody>
      </p:sp>
      <p:sp>
        <p:nvSpPr>
          <p:cNvPr id="7" name="Text Placeholder 6"/>
          <p:cNvSpPr>
            <a:spLocks noGrp="1"/>
          </p:cNvSpPr>
          <p:nvPr>
            <p:ph type="body" idx="10"/>
          </p:nvPr>
        </p:nvSpPr>
        <p:spPr>
          <a:xfrm>
            <a:off x="742865" y="1785050"/>
            <a:ext cx="4594006" cy="1211433"/>
          </a:xfrm>
          <a:prstGeom prst="rect">
            <a:avLst/>
          </a:prstGeom>
          <a:noFill/>
          <a:ln w="0" cmpd="sng">
            <a:noFill/>
            <a:prstDash val="solid"/>
          </a:ln>
        </p:spPr>
        <p:txBody>
          <a:bodyPr vert="horz" lIns="0" tIns="79195" rIns="0" bIns="0" anchor="t"/>
          <a:lstStyle>
            <a:lvl1pPr marL="0" marR="0" indent="217728" algn="l">
              <a:lnSpc>
                <a:spcPts val="2222"/>
              </a:lnSpc>
              <a:spcBef>
                <a:spcPts val="0"/>
              </a:spcBef>
              <a:spcAft>
                <a:spcPts val="0"/>
              </a:spcAft>
              <a:buFont typeface="Symbol"/>
              <a:buChar char="·"/>
              <a:defRPr/>
            </a:lvl1pPr>
          </a:lstStyle>
          <a:p>
            <a:pPr marL="0" marR="0" indent="274320" algn="l">
              <a:lnSpc>
                <a:spcPts val="2700"/>
              </a:lnSpc>
              <a:spcAft>
                <a:spcPts val="0"/>
              </a:spcAft>
              <a:buFont typeface="Symbol"/>
              <a:buChar char="·"/>
            </a:pPr>
            <a:r>
              <a:rPr lang="en-US" sz="1700" spc="-24">
                <a:solidFill>
                  <a:srgbClr val="031E5F"/>
                </a:solidFill>
                <a:latin typeface="Arial" panose="02020603050405020304" pitchFamily="2"/>
              </a:rPr>
              <a:t>Efficient Use of Time </a:t>
            </a:r>
          </a:p>
          <a:p>
            <a:pPr marL="731520" marR="0" indent="274320" algn="l">
              <a:lnSpc>
                <a:spcPts val="2000"/>
              </a:lnSpc>
              <a:spcBef>
                <a:spcPts val="0"/>
              </a:spcBef>
              <a:spcAft>
                <a:spcPts val="0"/>
              </a:spcAft>
              <a:buFont typeface="Symbol"/>
              <a:buChar char="·"/>
            </a:pPr>
            <a:r>
              <a:rPr lang="en-US" sz="1700" spc="0">
                <a:solidFill>
                  <a:srgbClr val="031E5F"/>
                </a:solidFill>
                <a:latin typeface="Arial" panose="02020603050405020304" pitchFamily="2"/>
              </a:rPr>
              <a:t>Improved workflows and reduced reading burden </a:t>
            </a:r>
          </a:p>
          <a:p>
            <a:pPr marL="0" marR="0" indent="274320" algn="l">
              <a:lnSpc>
                <a:spcPts val="2800"/>
              </a:lnSpc>
              <a:spcBef>
                <a:spcPts val="0"/>
              </a:spcBef>
              <a:spcAft>
                <a:spcPts val="0"/>
              </a:spcAft>
              <a:buFont typeface="Symbol"/>
              <a:buChar char="·"/>
            </a:pPr>
            <a:r>
              <a:rPr lang="en-US" sz="1700" spc="-19">
                <a:solidFill>
                  <a:srgbClr val="031E5F"/>
                </a:solidFill>
                <a:latin typeface="Arial" panose="02020603050405020304" pitchFamily="2"/>
              </a:rPr>
              <a:t>Secure Collaboration on Work Products </a:t>
            </a:r>
          </a:p>
        </p:txBody>
      </p:sp>
      <p:sp>
        <p:nvSpPr>
          <p:cNvPr id="8" name="Text Placeholder 7"/>
          <p:cNvSpPr>
            <a:spLocks noGrp="1"/>
          </p:cNvSpPr>
          <p:nvPr>
            <p:ph type="body" idx="10"/>
          </p:nvPr>
        </p:nvSpPr>
        <p:spPr>
          <a:xfrm>
            <a:off x="742866" y="3081084"/>
            <a:ext cx="4380987" cy="1989054"/>
          </a:xfrm>
          <a:prstGeom prst="rect">
            <a:avLst/>
          </a:prstGeom>
          <a:noFill/>
          <a:ln w="0" cmpd="sng">
            <a:noFill/>
            <a:prstDash val="solid"/>
          </a:ln>
        </p:spPr>
        <p:txBody>
          <a:bodyPr vert="horz" lIns="0" tIns="79195" rIns="0" bIns="0" anchor="t"/>
          <a:lstStyle>
            <a:lvl1pPr marL="0" marR="0" indent="217728" algn="l">
              <a:lnSpc>
                <a:spcPts val="2302"/>
              </a:lnSpc>
              <a:spcBef>
                <a:spcPts val="1512"/>
              </a:spcBef>
              <a:spcAft>
                <a:spcPts val="0"/>
              </a:spcAft>
              <a:buFont typeface="Symbol"/>
              <a:buChar char="·"/>
              <a:defRPr/>
            </a:lvl1pPr>
          </a:lstStyle>
          <a:p>
            <a:pPr marL="0" marR="0" indent="274320" algn="l">
              <a:lnSpc>
                <a:spcPts val="3000"/>
              </a:lnSpc>
              <a:spcAft>
                <a:spcPts val="0"/>
              </a:spcAft>
              <a:buFont typeface="Symbol"/>
              <a:buChar char="·"/>
            </a:pPr>
            <a:r>
              <a:rPr lang="en-US" sz="1700" spc="-28">
                <a:solidFill>
                  <a:srgbClr val="031E5F"/>
                </a:solidFill>
                <a:latin typeface="Arial" panose="02020603050405020304" pitchFamily="2"/>
              </a:rPr>
              <a:t>Tracking of Work in Progress in the Dossier </a:t>
            </a:r>
          </a:p>
          <a:p>
            <a:pPr marL="0" marR="0" indent="274320" algn="l">
              <a:lnSpc>
                <a:spcPts val="2200"/>
              </a:lnSpc>
              <a:spcBef>
                <a:spcPts val="1535"/>
              </a:spcBef>
              <a:spcAft>
                <a:spcPts val="0"/>
              </a:spcAft>
              <a:buFont typeface="Symbol"/>
              <a:buChar char="·"/>
            </a:pPr>
            <a:r>
              <a:rPr lang="en-US" sz="1700" spc="-19">
                <a:solidFill>
                  <a:srgbClr val="031E5F"/>
                </a:solidFill>
                <a:latin typeface="Arial" panose="02020603050405020304" pitchFamily="2"/>
              </a:rPr>
              <a:t>Analytics and Visualizations </a:t>
            </a:r>
          </a:p>
          <a:p>
            <a:pPr marL="0" marR="0" indent="274320" algn="l">
              <a:lnSpc>
                <a:spcPts val="2200"/>
              </a:lnSpc>
              <a:spcBef>
                <a:spcPts val="2105"/>
              </a:spcBef>
              <a:spcAft>
                <a:spcPts val="0"/>
              </a:spcAft>
              <a:buFont typeface="Symbol"/>
              <a:buChar char="·"/>
            </a:pPr>
            <a:r>
              <a:rPr lang="en-US" sz="1700" spc="-24">
                <a:solidFill>
                  <a:srgbClr val="031E5F"/>
                </a:solidFill>
                <a:latin typeface="Arial" panose="02020603050405020304" pitchFamily="2"/>
              </a:rPr>
              <a:t>Facilitated Reporting </a:t>
            </a:r>
          </a:p>
          <a:p>
            <a:pPr marL="0" marR="0" indent="274320" algn="l">
              <a:lnSpc>
                <a:spcPts val="2900"/>
              </a:lnSpc>
              <a:spcBef>
                <a:spcPts val="1905"/>
              </a:spcBef>
              <a:spcAft>
                <a:spcPts val="0"/>
              </a:spcAft>
              <a:buFont typeface="Symbol"/>
              <a:buChar char="·"/>
            </a:pPr>
            <a:r>
              <a:rPr lang="en-US" sz="1700" spc="-19">
                <a:solidFill>
                  <a:srgbClr val="031E5F"/>
                </a:solidFill>
                <a:latin typeface="Arial" panose="02020603050405020304" pitchFamily="2"/>
              </a:rPr>
              <a:t>Automated Data Surveillance </a:t>
            </a:r>
          </a:p>
        </p:txBody>
      </p:sp>
      <p:sp>
        <p:nvSpPr>
          <p:cNvPr id="9" name="Text Placeholder 8"/>
          <p:cNvSpPr>
            <a:spLocks noGrp="1"/>
          </p:cNvSpPr>
          <p:nvPr>
            <p:ph type="body" idx="10"/>
          </p:nvPr>
        </p:nvSpPr>
        <p:spPr>
          <a:xfrm>
            <a:off x="3827739"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10" name="Text Placeholder 9"/>
          <p:cNvSpPr>
            <a:spLocks noGrp="1"/>
          </p:cNvSpPr>
          <p:nvPr>
            <p:ph type="body" idx="10"/>
          </p:nvPr>
        </p:nvSpPr>
        <p:spPr>
          <a:xfrm>
            <a:off x="7776088" y="6266569"/>
            <a:ext cx="124811" cy="110403"/>
          </a:xfrm>
          <a:prstGeom prst="rect">
            <a:avLst/>
          </a:prstGeom>
          <a:noFill/>
          <a:ln w="0" cmpd="sng">
            <a:noFill/>
            <a:prstDash val="solid"/>
          </a:ln>
        </p:spPr>
        <p:txBody>
          <a:bodyPr vert="horz" lIns="0" tIns="600" rIns="0" bIns="0" anchor="t"/>
          <a:lstStyle>
            <a:lvl1pPr marL="0" marR="0" indent="0" algn="l">
              <a:lnSpc>
                <a:spcPts val="714"/>
              </a:lnSpc>
              <a:spcAft>
                <a:spcPts val="0"/>
              </a:spcAft>
              <a:defRPr/>
            </a:lvl1pPr>
          </a:lstStyle>
          <a:p>
            <a:pPr marL="0" marR="0" indent="0" algn="l">
              <a:lnSpc>
                <a:spcPts val="900"/>
              </a:lnSpc>
              <a:spcAft>
                <a:spcPts val="0"/>
              </a:spcAft>
            </a:pPr>
            <a:r>
              <a:rPr lang="en-US" sz="800" spc="0">
                <a:solidFill>
                  <a:srgbClr val="000000"/>
                </a:solidFill>
                <a:latin typeface="Arial" panose="02020603050405020304" pitchFamily="2"/>
              </a:rPr>
              <a:t>5 </a:t>
            </a:r>
          </a:p>
        </p:txBody>
      </p:sp>
    </p:spTree>
    <p:extLst>
      <p:ext uri="{BB962C8B-B14F-4D97-AF65-F5344CB8AC3E}">
        <p14:creationId xmlns:p14="http://schemas.microsoft.com/office/powerpoint/2010/main" val="2486710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4"/>
          <p:cNvSpPr>
            <a:spLocks noGrp="1"/>
          </p:cNvSpPr>
          <p:nvPr>
            <p:ph type="ftr" sz="quarter" idx="13"/>
          </p:nvPr>
        </p:nvSpPr>
        <p:spPr/>
        <p:txBody>
          <a:bodyPr/>
          <a:lstStyle>
            <a:lvl1pPr>
              <a:defRPr dirty="0"/>
            </a:lvl1pPr>
          </a:lstStyle>
          <a:p>
            <a:pPr>
              <a:defRPr/>
            </a:pPr>
            <a:r>
              <a:rPr lang="en-GB"/>
              <a:t>© Crown copyright 2018 Dstl</a:t>
            </a:r>
          </a:p>
        </p:txBody>
      </p:sp>
      <p:sp>
        <p:nvSpPr>
          <p:cNvPr id="4" name="Date Placeholder 3"/>
          <p:cNvSpPr>
            <a:spLocks noGrp="1"/>
          </p:cNvSpPr>
          <p:nvPr>
            <p:ph type="dt" sz="half" idx="14"/>
          </p:nvPr>
        </p:nvSpPr>
        <p:spPr/>
        <p:txBody>
          <a:bodyPr/>
          <a:lstStyle>
            <a:lvl1pPr>
              <a:defRPr/>
            </a:lvl1pPr>
          </a:lstStyle>
          <a:p>
            <a:pPr>
              <a:defRPr/>
            </a:pPr>
            <a:fld id="{65B9FE40-5A52-4C83-9EFE-DCCDF67B4D79}" type="datetime4">
              <a:rPr lang="en-GB"/>
              <a:pPr>
                <a:defRPr/>
              </a:pPr>
              <a:t>17 May 2018</a:t>
            </a:fld>
            <a:endParaRPr lang="en-GB" dirty="0"/>
          </a:p>
        </p:txBody>
      </p:sp>
    </p:spTree>
    <p:extLst>
      <p:ext uri="{BB962C8B-B14F-4D97-AF65-F5344CB8AC3E}">
        <p14:creationId xmlns:p14="http://schemas.microsoft.com/office/powerpoint/2010/main" val="398197154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4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39213" y="60003"/>
            <a:ext cx="8501551" cy="246607"/>
          </a:xfrm>
          <a:prstGeom prst="rect">
            <a:avLst/>
          </a:prstGeom>
          <a:noFill/>
          <a:ln w="0" cmpd="sng">
            <a:noFill/>
            <a:prstDash val="solid"/>
          </a:ln>
        </p:spPr>
        <p:txBody>
          <a:bodyPr vert="horz" lIns="0" tIns="22797" rIns="0" bIns="0" anchor="t"/>
          <a:lstStyle>
            <a:lvl1pPr marL="0" marR="0" indent="0" algn="ctr">
              <a:lnSpc>
                <a:spcPts val="1111"/>
              </a:lnSpc>
              <a:spcAft>
                <a:spcPts val="357"/>
              </a:spcAft>
              <a:defRPr/>
            </a:lvl1pPr>
          </a:lstStyle>
          <a:p>
            <a:pPr marL="0" marR="0" indent="0" algn="ctr">
              <a:lnSpc>
                <a:spcPts val="1400"/>
              </a:lnSpc>
              <a:spcAft>
                <a:spcPts val="450"/>
              </a:spcAft>
            </a:pPr>
            <a:r>
              <a:rPr lang="en-US" sz="1300" spc="-71">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02742" y="399611"/>
            <a:ext cx="1491132" cy="450612"/>
          </a:xfrm>
          <a:prstGeom prst="rect">
            <a:avLst/>
          </a:prstGeom>
          <a:noFill/>
          <a:ln w="0" cmpd="sng">
            <a:noFill/>
            <a:prstDash val="solid"/>
          </a:ln>
        </p:spPr>
        <p:txBody>
          <a:bodyPr vert="horz" lIns="0" tIns="5400" rIns="0" bIns="0" anchor="t"/>
          <a:lstStyle>
            <a:lvl1pPr marL="0" marR="0" indent="0" algn="l">
              <a:lnSpc>
                <a:spcPts val="2937"/>
              </a:lnSpc>
              <a:spcAft>
                <a:spcPts val="0"/>
              </a:spcAft>
              <a:defRPr/>
            </a:lvl1pPr>
          </a:lstStyle>
          <a:p>
            <a:pPr marL="0" marR="0" indent="0" algn="l">
              <a:lnSpc>
                <a:spcPts val="3700"/>
              </a:lnSpc>
              <a:spcAft>
                <a:spcPts val="0"/>
              </a:spcAft>
            </a:pPr>
            <a:r>
              <a:rPr lang="en-US" sz="3100" spc="-118">
                <a:solidFill>
                  <a:srgbClr val="000000"/>
                </a:solidFill>
                <a:latin typeface="Arial" panose="02020603050405020304" pitchFamily="2"/>
              </a:rPr>
              <a:t>Develop </a:t>
            </a:r>
          </a:p>
        </p:txBody>
      </p:sp>
      <p:sp>
        <p:nvSpPr>
          <p:cNvPr id="6" name="Text Placeholder 5"/>
          <p:cNvSpPr>
            <a:spLocks noGrp="1"/>
          </p:cNvSpPr>
          <p:nvPr>
            <p:ph type="body" idx="10"/>
          </p:nvPr>
        </p:nvSpPr>
        <p:spPr>
          <a:xfrm>
            <a:off x="3801336" y="6180767"/>
            <a:ext cx="4104362" cy="215406"/>
          </a:xfrm>
          <a:prstGeom prst="rect">
            <a:avLst/>
          </a:prstGeom>
          <a:noFill/>
          <a:ln w="0" cmpd="sng">
            <a:noFill/>
            <a:prstDash val="solid"/>
          </a:ln>
        </p:spPr>
        <p:txBody>
          <a:bodyPr vert="horz" lIns="0" tIns="16799" rIns="0" bIns="0" anchor="t"/>
          <a:lstStyle>
            <a:lvl1pPr marL="0" marR="0" indent="0" algn="l">
              <a:lnSpc>
                <a:spcPts val="1111"/>
              </a:lnSpc>
              <a:spcAft>
                <a:spcPts val="167"/>
              </a:spcAft>
              <a:tabLst>
                <a:tab pos="3447357" algn="r"/>
              </a:tabLst>
              <a:defRPr/>
            </a:lvl1pPr>
          </a:lstStyle>
          <a:p>
            <a:pPr marL="0" marR="0" indent="0" algn="l">
              <a:lnSpc>
                <a:spcPts val="1400"/>
              </a:lnSpc>
              <a:spcAft>
                <a:spcPts val="210"/>
              </a:spcAft>
              <a:tabLst>
                <a:tab pos="4343400" algn="r"/>
              </a:tabLst>
            </a:pPr>
            <a:r>
              <a:rPr lang="en-US" sz="1300" spc="0">
                <a:solidFill>
                  <a:srgbClr val="000000"/>
                </a:solidFill>
                <a:latin typeface="Arial" panose="02020603050405020304" pitchFamily="2"/>
              </a:rPr>
              <a:t>UNCLASSIFIED </a:t>
            </a:r>
            <a:r>
              <a:rPr lang="en-US" sz="900" spc="0">
                <a:solidFill>
                  <a:srgbClr val="000000"/>
                </a:solidFill>
                <a:latin typeface="Arial" panose="02020603050405020304" pitchFamily="2"/>
              </a:rPr>
              <a:t>6 </a:t>
            </a:r>
          </a:p>
        </p:txBody>
      </p:sp>
    </p:spTree>
    <p:extLst>
      <p:ext uri="{BB962C8B-B14F-4D97-AF65-F5344CB8AC3E}">
        <p14:creationId xmlns:p14="http://schemas.microsoft.com/office/powerpoint/2010/main" val="135008711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5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2"/>
            <a:ext cx="8640763" cy="165604"/>
          </a:xfrm>
          <a:prstGeom prst="rect">
            <a:avLst/>
          </a:prstGeom>
          <a:noFill/>
          <a:ln w="0" cmpd="sng">
            <a:noFill/>
            <a:prstDash val="solid"/>
          </a:ln>
        </p:spPr>
        <p:txBody>
          <a:bodyPr vert="horz" lIns="0" tIns="12598"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9">
                <a:solidFill>
                  <a:srgbClr val="000000"/>
                </a:solidFill>
                <a:latin typeface="Arial" panose="02020603050405020304" pitchFamily="2"/>
              </a:rPr>
              <a:t>UNCLASSIFIED </a:t>
            </a:r>
          </a:p>
        </p:txBody>
      </p:sp>
      <p:sp>
        <p:nvSpPr>
          <p:cNvPr id="3" name="Text Placeholder 2"/>
          <p:cNvSpPr>
            <a:spLocks noGrp="1"/>
          </p:cNvSpPr>
          <p:nvPr>
            <p:ph type="body" idx="10"/>
          </p:nvPr>
        </p:nvSpPr>
        <p:spPr>
          <a:xfrm>
            <a:off x="1" y="225608"/>
            <a:ext cx="8640763" cy="304208"/>
          </a:xfrm>
          <a:prstGeom prst="rect">
            <a:avLst/>
          </a:prstGeom>
          <a:noFill/>
          <a:ln w="0" cmpd="sng">
            <a:noFill/>
            <a:prstDash val="solid"/>
          </a:ln>
        </p:spPr>
        <p:txBody>
          <a:bodyPr vert="horz" lIns="0" tIns="0" rIns="0" bIns="0" anchor="t"/>
          <a:lstStyle>
            <a:lvl1pPr marL="1342655" marR="0" indent="0" algn="l">
              <a:lnSpc>
                <a:spcPts val="2857"/>
              </a:lnSpc>
              <a:spcAft>
                <a:spcPts val="0"/>
              </a:spcAft>
              <a:defRPr/>
            </a:lvl1pPr>
          </a:lstStyle>
          <a:p>
            <a:pPr marL="1691640" marR="0" indent="0" algn="l">
              <a:lnSpc>
                <a:spcPts val="3600"/>
              </a:lnSpc>
              <a:spcAft>
                <a:spcPts val="0"/>
              </a:spcAft>
            </a:pPr>
            <a:r>
              <a:rPr lang="en-US" sz="3000" b="1" spc="0">
                <a:solidFill>
                  <a:srgbClr val="000000"/>
                </a:solidFill>
                <a:latin typeface="Arial" panose="02020603050405020304" pitchFamily="2"/>
              </a:rPr>
              <a:t>Data SDK Enhancements – Data </a:t>
            </a:r>
          </a:p>
        </p:txBody>
      </p:sp>
      <p:sp>
        <p:nvSpPr>
          <p:cNvPr id="4" name="Text Placeholder 3"/>
          <p:cNvSpPr>
            <a:spLocks noGrp="1"/>
          </p:cNvSpPr>
          <p:nvPr>
            <p:ph type="body" idx="10"/>
          </p:nvPr>
        </p:nvSpPr>
        <p:spPr>
          <a:xfrm>
            <a:off x="1" y="529814"/>
            <a:ext cx="4879031" cy="991227"/>
          </a:xfrm>
          <a:prstGeom prst="rect">
            <a:avLst/>
          </a:prstGeom>
          <a:noFill/>
          <a:ln w="0" cmpd="sng">
            <a:noFill/>
            <a:prstDash val="solid"/>
          </a:ln>
        </p:spPr>
        <p:txBody>
          <a:bodyPr vert="horz" lIns="0" tIns="0" rIns="0" bIns="0" anchor="t"/>
          <a:lstStyle>
            <a:lvl1pPr marL="1342655" marR="0" indent="0" algn="l">
              <a:lnSpc>
                <a:spcPts val="2857"/>
              </a:lnSpc>
              <a:spcAft>
                <a:spcPts val="2925"/>
              </a:spcAft>
              <a:defRPr/>
            </a:lvl1pPr>
          </a:lstStyle>
          <a:p>
            <a:pPr marL="1691640" marR="0" indent="0" algn="l">
              <a:lnSpc>
                <a:spcPts val="3600"/>
              </a:lnSpc>
              <a:spcAft>
                <a:spcPts val="3685"/>
              </a:spcAft>
            </a:pPr>
            <a:r>
              <a:rPr lang="en-US" sz="3000" b="1" spc="0">
                <a:solidFill>
                  <a:srgbClr val="000000"/>
                </a:solidFill>
                <a:latin typeface="Arial" panose="02020603050405020304" pitchFamily="2"/>
              </a:rPr>
              <a:t>Source Dictionary </a:t>
            </a:r>
          </a:p>
        </p:txBody>
      </p:sp>
      <p:sp>
        <p:nvSpPr>
          <p:cNvPr id="5" name="Text Placeholder 4"/>
          <p:cNvSpPr>
            <a:spLocks noGrp="1"/>
          </p:cNvSpPr>
          <p:nvPr>
            <p:ph type="body" idx="10"/>
          </p:nvPr>
        </p:nvSpPr>
        <p:spPr>
          <a:xfrm>
            <a:off x="1" y="1521043"/>
            <a:ext cx="8640763" cy="820222"/>
          </a:xfrm>
          <a:prstGeom prst="rect">
            <a:avLst/>
          </a:prstGeom>
          <a:noFill/>
          <a:ln w="0" cmpd="sng">
            <a:noFill/>
            <a:prstDash val="solid"/>
          </a:ln>
        </p:spPr>
        <p:txBody>
          <a:bodyPr vert="horz" lIns="0" tIns="0" rIns="0" bIns="0" anchor="t"/>
          <a:lstStyle>
            <a:lvl1pPr marL="471744" marR="471744" indent="0" algn="l">
              <a:lnSpc>
                <a:spcPts val="1508"/>
              </a:lnSpc>
              <a:spcAft>
                <a:spcPts val="2322"/>
              </a:spcAft>
              <a:defRPr/>
            </a:lvl1pPr>
          </a:lstStyle>
          <a:p>
            <a:pPr marL="594360" marR="594360" indent="0" algn="l">
              <a:lnSpc>
                <a:spcPts val="1900"/>
              </a:lnSpc>
              <a:spcAft>
                <a:spcPts val="2925"/>
              </a:spcAft>
            </a:pPr>
            <a:r>
              <a:rPr lang="en-US" sz="1500" spc="0">
                <a:solidFill>
                  <a:srgbClr val="061D60"/>
                </a:solidFill>
                <a:latin typeface="Arial" panose="02020603050405020304" pitchFamily="2"/>
              </a:rPr>
              <a:t>Data Source Dictionary is an app built on top of Data Services which allows users to explore all data sources and their privileges in the ecosystem. </a:t>
            </a:r>
          </a:p>
        </p:txBody>
      </p:sp>
      <p:sp>
        <p:nvSpPr>
          <p:cNvPr id="20" name="Text Placeholder 19"/>
          <p:cNvSpPr>
            <a:spLocks noGrp="1"/>
          </p:cNvSpPr>
          <p:nvPr>
            <p:ph type="body" idx="10"/>
          </p:nvPr>
        </p:nvSpPr>
        <p:spPr>
          <a:xfrm>
            <a:off x="2612631" y="5133139"/>
            <a:ext cx="5417278" cy="220806"/>
          </a:xfrm>
          <a:prstGeom prst="rect">
            <a:avLst/>
          </a:prstGeom>
          <a:noFill/>
          <a:ln w="0" cmpd="sng">
            <a:noFill/>
            <a:prstDash val="solid"/>
          </a:ln>
        </p:spPr>
        <p:txBody>
          <a:bodyPr vert="horz" lIns="0" tIns="19798" rIns="0" bIns="0" anchor="t"/>
          <a:lstStyle>
            <a:lvl1pPr marL="0" marR="0" indent="0" algn="l">
              <a:lnSpc>
                <a:spcPts val="1111"/>
              </a:lnSpc>
              <a:spcAft>
                <a:spcPts val="151"/>
              </a:spcAft>
              <a:defRPr/>
            </a:lvl1pPr>
          </a:lstStyle>
          <a:p>
            <a:pPr marL="0" marR="0" indent="0" algn="l">
              <a:lnSpc>
                <a:spcPts val="1400"/>
              </a:lnSpc>
              <a:spcAft>
                <a:spcPts val="190"/>
              </a:spcAft>
            </a:pPr>
            <a:r>
              <a:rPr lang="en-US" sz="1300" b="1" spc="-9">
                <a:solidFill>
                  <a:srgbClr val="000000"/>
                </a:solidFill>
                <a:latin typeface="Calibri" panose="02020603050405020304" pitchFamily="2"/>
              </a:rPr>
              <a:t>Access API documentation: </a:t>
            </a:r>
            <a:r>
              <a:rPr lang="en-US" sz="1300" spc="-9">
                <a:solidFill>
                  <a:srgbClr val="000000"/>
                </a:solidFill>
                <a:latin typeface="Calibri" panose="02020603050405020304" pitchFamily="2"/>
              </a:rPr>
              <a:t>Easily navigate to API documentation from the app. </a:t>
            </a:r>
          </a:p>
        </p:txBody>
      </p:sp>
      <p:sp>
        <p:nvSpPr>
          <p:cNvPr id="21" name="Text Placeholder 20"/>
          <p:cNvSpPr>
            <a:spLocks noGrp="1"/>
          </p:cNvSpPr>
          <p:nvPr>
            <p:ph type="body" idx="10"/>
          </p:nvPr>
        </p:nvSpPr>
        <p:spPr>
          <a:xfrm>
            <a:off x="3815137" y="6197569"/>
            <a:ext cx="4104362" cy="198605"/>
          </a:xfrm>
          <a:prstGeom prst="rect">
            <a:avLst/>
          </a:prstGeom>
          <a:noFill/>
          <a:ln w="0" cmpd="sng">
            <a:noFill/>
            <a:prstDash val="solid"/>
          </a:ln>
        </p:spPr>
        <p:txBody>
          <a:bodyPr vert="horz" lIns="0" tIns="0" rIns="0" bIns="0" anchor="t"/>
          <a:lstStyle>
            <a:lvl1pPr marL="0" marR="0" indent="0" algn="l">
              <a:lnSpc>
                <a:spcPts val="1111"/>
              </a:lnSpc>
              <a:spcAft>
                <a:spcPts val="226"/>
              </a:spcAft>
              <a:tabLst>
                <a:tab pos="3411069" algn="r"/>
              </a:tabLst>
              <a:defRPr/>
            </a:lvl1pPr>
          </a:lstStyle>
          <a:p>
            <a:pPr marL="0" marR="0" indent="0" algn="l">
              <a:lnSpc>
                <a:spcPts val="1400"/>
              </a:lnSpc>
              <a:spcAft>
                <a:spcPts val="285"/>
              </a:spcAft>
              <a:tabLst>
                <a:tab pos="4297680" algn="r"/>
              </a:tabLst>
            </a:pPr>
            <a:r>
              <a:rPr lang="en-US" sz="1100" b="1" spc="0">
                <a:solidFill>
                  <a:srgbClr val="000000"/>
                </a:solidFill>
                <a:latin typeface="Arial" panose="02020603050405020304" pitchFamily="2"/>
              </a:rPr>
              <a:t>UNCLASSIFIED </a:t>
            </a:r>
            <a:r>
              <a:rPr lang="en-US" sz="800" spc="0">
                <a:solidFill>
                  <a:srgbClr val="000000"/>
                </a:solidFill>
                <a:latin typeface="Arial" panose="02020603050405020304" pitchFamily="2"/>
              </a:rPr>
              <a:t>7 </a:t>
            </a:r>
          </a:p>
        </p:txBody>
      </p:sp>
    </p:spTree>
    <p:extLst>
      <p:ext uri="{BB962C8B-B14F-4D97-AF65-F5344CB8AC3E}">
        <p14:creationId xmlns:p14="http://schemas.microsoft.com/office/powerpoint/2010/main" val="176671133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6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44013" y="60003"/>
            <a:ext cx="8496750" cy="253807"/>
          </a:xfrm>
          <a:prstGeom prst="rect">
            <a:avLst/>
          </a:prstGeom>
          <a:noFill/>
          <a:ln w="0" cmpd="sng">
            <a:noFill/>
            <a:prstDash val="solid"/>
          </a:ln>
        </p:spPr>
        <p:txBody>
          <a:bodyPr vert="horz" lIns="0" tIns="12598"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468931" y="313809"/>
            <a:ext cx="7171833" cy="603016"/>
          </a:xfrm>
          <a:prstGeom prst="rect">
            <a:avLst/>
          </a:prstGeom>
          <a:noFill/>
          <a:ln w="0" cmpd="sng">
            <a:noFill/>
            <a:prstDash val="solid"/>
          </a:ln>
        </p:spPr>
        <p:txBody>
          <a:bodyPr vert="horz" lIns="0" tIns="166787" rIns="0" bIns="0" anchor="t"/>
          <a:lstStyle>
            <a:lvl1pPr marL="0" marR="0" indent="0" algn="ctr">
              <a:lnSpc>
                <a:spcPts val="2857"/>
              </a:lnSpc>
              <a:spcAft>
                <a:spcPts val="0"/>
              </a:spcAft>
              <a:defRPr/>
            </a:lvl1pPr>
          </a:lstStyle>
          <a:p>
            <a:pPr marL="0" marR="0" indent="0" algn="ctr">
              <a:lnSpc>
                <a:spcPts val="3600"/>
              </a:lnSpc>
              <a:spcAft>
                <a:spcPts val="0"/>
              </a:spcAft>
            </a:pPr>
            <a:r>
              <a:rPr lang="en-US" sz="3000" b="1" spc="0">
                <a:solidFill>
                  <a:srgbClr val="000000"/>
                </a:solidFill>
                <a:latin typeface="Arial" panose="02020603050405020304" pitchFamily="2"/>
              </a:rPr>
              <a:t>BSVE Multi-Tenant Architecture </a:t>
            </a:r>
          </a:p>
        </p:txBody>
      </p:sp>
      <p:sp>
        <p:nvSpPr>
          <p:cNvPr id="10" name="Text Placeholder 9"/>
          <p:cNvSpPr>
            <a:spLocks noGrp="1"/>
          </p:cNvSpPr>
          <p:nvPr>
            <p:ph type="body" idx="10"/>
          </p:nvPr>
        </p:nvSpPr>
        <p:spPr>
          <a:xfrm>
            <a:off x="2756645" y="3980509"/>
            <a:ext cx="515446" cy="389411"/>
          </a:xfrm>
          <a:prstGeom prst="rect">
            <a:avLst/>
          </a:prstGeom>
          <a:noFill/>
          <a:ln w="0" cmpd="sng">
            <a:noFill/>
            <a:prstDash val="solid"/>
          </a:ln>
        </p:spPr>
        <p:txBody>
          <a:bodyPr vert="horz" lIns="0" tIns="0" rIns="0" bIns="0" anchor="t"/>
          <a:lstStyle>
            <a:lvl1pPr marL="0" marR="0" indent="0" algn="ctr">
              <a:lnSpc>
                <a:spcPts val="873"/>
              </a:lnSpc>
              <a:spcAft>
                <a:spcPts val="0"/>
              </a:spcAft>
              <a:defRPr/>
            </a:lvl1pPr>
          </a:lstStyle>
          <a:p>
            <a:pPr marL="0" marR="0" indent="0" algn="ctr">
              <a:lnSpc>
                <a:spcPts val="1100"/>
              </a:lnSpc>
              <a:spcAft>
                <a:spcPts val="0"/>
              </a:spcAft>
            </a:pPr>
            <a:r>
              <a:rPr lang="en-US" sz="900" b="1" spc="-9">
                <a:solidFill>
                  <a:srgbClr val="FFFFFF"/>
                </a:solidFill>
                <a:latin typeface="Arial" panose="02020603050405020304" pitchFamily="2"/>
              </a:rPr>
              <a:t>DoD </a:t>
            </a:r>
            <a:br/>
            <a:r>
              <a:rPr lang="en-US" sz="900" b="1" spc="-9">
                <a:solidFill>
                  <a:srgbClr val="FFFFFF"/>
                </a:solidFill>
                <a:latin typeface="Arial" panose="02020603050405020304" pitchFamily="2"/>
              </a:rPr>
              <a:t>Tenant </a:t>
            </a:r>
            <a:br/>
            <a:r>
              <a:rPr lang="en-US" sz="900" b="1" spc="-9">
                <a:solidFill>
                  <a:srgbClr val="FFFFFF"/>
                </a:solidFill>
                <a:latin typeface="Arial" panose="02020603050405020304" pitchFamily="2"/>
              </a:rPr>
              <a:t>Dataset(s) </a:t>
            </a:r>
          </a:p>
        </p:txBody>
      </p:sp>
      <p:sp>
        <p:nvSpPr>
          <p:cNvPr id="11" name="Text Placeholder 10"/>
          <p:cNvSpPr>
            <a:spLocks noGrp="1"/>
          </p:cNvSpPr>
          <p:nvPr>
            <p:ph type="body" idx="10"/>
          </p:nvPr>
        </p:nvSpPr>
        <p:spPr>
          <a:xfrm>
            <a:off x="2894655" y="2188861"/>
            <a:ext cx="4412790" cy="124203"/>
          </a:xfrm>
          <a:prstGeom prst="rect">
            <a:avLst/>
          </a:prstGeom>
          <a:noFill/>
          <a:ln w="0" cmpd="sng">
            <a:noFill/>
            <a:prstDash val="solid"/>
          </a:ln>
        </p:spPr>
        <p:txBody>
          <a:bodyPr vert="horz" lIns="0" tIns="0" rIns="0" bIns="0" anchor="t"/>
          <a:lstStyle>
            <a:lvl1pPr marL="0" marR="0" indent="0" algn="l">
              <a:lnSpc>
                <a:spcPts val="794"/>
              </a:lnSpc>
              <a:spcAft>
                <a:spcPts val="0"/>
              </a:spcAft>
              <a:tabLst>
                <a:tab pos="1088639" algn="l"/>
                <a:tab pos="2177278" algn="l"/>
                <a:tab pos="3701372" algn="r"/>
              </a:tabLst>
              <a:defRPr/>
            </a:lvl1pPr>
          </a:lstStyle>
          <a:p>
            <a:pPr marL="0" marR="0" indent="0" algn="l">
              <a:lnSpc>
                <a:spcPts val="1000"/>
              </a:lnSpc>
              <a:spcAft>
                <a:spcPts val="0"/>
              </a:spcAft>
              <a:tabLst>
                <a:tab pos="1371600" algn="l"/>
                <a:tab pos="2743200" algn="l"/>
                <a:tab pos="4663440" algn="r"/>
              </a:tabLst>
            </a:pPr>
            <a:r>
              <a:rPr lang="en-US" sz="900" b="1" spc="0">
                <a:solidFill>
                  <a:srgbClr val="000000"/>
                </a:solidFill>
                <a:latin typeface="Arial" panose="02020603050405020304" pitchFamily="2"/>
              </a:rPr>
              <a:t>DoD Users DHS Users CBR Users USG Users </a:t>
            </a:r>
          </a:p>
        </p:txBody>
      </p:sp>
      <p:sp>
        <p:nvSpPr>
          <p:cNvPr id="12" name="Text Placeholder 11"/>
          <p:cNvSpPr>
            <a:spLocks noGrp="1"/>
          </p:cNvSpPr>
          <p:nvPr>
            <p:ph type="body" idx="10"/>
          </p:nvPr>
        </p:nvSpPr>
        <p:spPr>
          <a:xfrm>
            <a:off x="4083960" y="3975108"/>
            <a:ext cx="516046" cy="388811"/>
          </a:xfrm>
          <a:prstGeom prst="rect">
            <a:avLst/>
          </a:prstGeom>
          <a:noFill/>
          <a:ln w="0" cmpd="sng">
            <a:noFill/>
            <a:prstDash val="solid"/>
          </a:ln>
        </p:spPr>
        <p:txBody>
          <a:bodyPr vert="horz" lIns="0" tIns="0" rIns="0" bIns="0" anchor="t"/>
          <a:lstStyle>
            <a:lvl1pPr marL="0" marR="0" indent="0" algn="ctr">
              <a:lnSpc>
                <a:spcPts val="873"/>
              </a:lnSpc>
              <a:spcAft>
                <a:spcPts val="0"/>
              </a:spcAft>
              <a:defRPr/>
            </a:lvl1pPr>
          </a:lstStyle>
          <a:p>
            <a:pPr marL="0" marR="0" indent="0" algn="ctr">
              <a:lnSpc>
                <a:spcPts val="1100"/>
              </a:lnSpc>
              <a:spcAft>
                <a:spcPts val="0"/>
              </a:spcAft>
            </a:pPr>
            <a:r>
              <a:rPr lang="en-US" sz="900" b="1" spc="-9">
                <a:solidFill>
                  <a:srgbClr val="FFFFFF"/>
                </a:solidFill>
                <a:latin typeface="Arial" panose="02020603050405020304" pitchFamily="2"/>
              </a:rPr>
              <a:t>DHS </a:t>
            </a:r>
            <a:br/>
            <a:r>
              <a:rPr lang="en-US" sz="900" b="1" spc="-9">
                <a:solidFill>
                  <a:srgbClr val="FFFFFF"/>
                </a:solidFill>
                <a:latin typeface="Arial" panose="02020603050405020304" pitchFamily="2"/>
              </a:rPr>
              <a:t>Tenant </a:t>
            </a:r>
            <a:br/>
            <a:r>
              <a:rPr lang="en-US" sz="900" b="1" spc="-9">
                <a:solidFill>
                  <a:srgbClr val="FFFFFF"/>
                </a:solidFill>
                <a:latin typeface="Arial" panose="02020603050405020304" pitchFamily="2"/>
              </a:rPr>
              <a:t>Dataset(s) </a:t>
            </a:r>
          </a:p>
        </p:txBody>
      </p:sp>
      <p:sp>
        <p:nvSpPr>
          <p:cNvPr id="13" name="Text Placeholder 12"/>
          <p:cNvSpPr>
            <a:spLocks noGrp="1"/>
          </p:cNvSpPr>
          <p:nvPr>
            <p:ph type="body" idx="10"/>
          </p:nvPr>
        </p:nvSpPr>
        <p:spPr>
          <a:xfrm>
            <a:off x="4326383" y="4804331"/>
            <a:ext cx="1883566" cy="259807"/>
          </a:xfrm>
          <a:prstGeom prst="rect">
            <a:avLst/>
          </a:prstGeom>
          <a:noFill/>
          <a:ln w="0" cmpd="sng">
            <a:noFill/>
            <a:prstDash val="solid"/>
          </a:ln>
        </p:spPr>
        <p:txBody>
          <a:bodyPr vert="horz" lIns="0" tIns="0" rIns="0" bIns="0" anchor="t"/>
          <a:lstStyle>
            <a:lvl1pPr marL="0" marR="0" indent="0" algn="l">
              <a:lnSpc>
                <a:spcPts val="873"/>
              </a:lnSpc>
              <a:spcAft>
                <a:spcPts val="0"/>
              </a:spcAft>
              <a:defRPr/>
            </a:lvl1pPr>
          </a:lstStyle>
          <a:p>
            <a:pPr marL="0" marR="0" indent="0" algn="l">
              <a:lnSpc>
                <a:spcPts val="1100"/>
              </a:lnSpc>
              <a:spcAft>
                <a:spcPts val="0"/>
              </a:spcAft>
            </a:pPr>
            <a:r>
              <a:rPr lang="en-US" sz="900" b="1" spc="-9">
                <a:solidFill>
                  <a:srgbClr val="FFFFFF"/>
                </a:solidFill>
                <a:latin typeface="Arial" panose="02020603050405020304" pitchFamily="2"/>
              </a:rPr>
              <a:t>Common or Shared Data Sources (social media, RSS, news feeds, etc.) </a:t>
            </a:r>
          </a:p>
        </p:txBody>
      </p:sp>
      <p:sp>
        <p:nvSpPr>
          <p:cNvPr id="14" name="Text Placeholder 13"/>
          <p:cNvSpPr>
            <a:spLocks noGrp="1"/>
          </p:cNvSpPr>
          <p:nvPr>
            <p:ph type="body" idx="10"/>
          </p:nvPr>
        </p:nvSpPr>
        <p:spPr>
          <a:xfrm>
            <a:off x="5389077" y="3980509"/>
            <a:ext cx="515446" cy="389411"/>
          </a:xfrm>
          <a:prstGeom prst="rect">
            <a:avLst/>
          </a:prstGeom>
          <a:noFill/>
          <a:ln w="0" cmpd="sng">
            <a:noFill/>
            <a:prstDash val="solid"/>
          </a:ln>
        </p:spPr>
        <p:txBody>
          <a:bodyPr vert="horz" lIns="0" tIns="0" rIns="0" bIns="0" anchor="t"/>
          <a:lstStyle>
            <a:lvl1pPr marL="0" marR="0" indent="0" algn="ctr">
              <a:lnSpc>
                <a:spcPts val="873"/>
              </a:lnSpc>
              <a:spcAft>
                <a:spcPts val="0"/>
              </a:spcAft>
              <a:defRPr/>
            </a:lvl1pPr>
          </a:lstStyle>
          <a:p>
            <a:pPr marL="0" marR="0" indent="0" algn="ctr">
              <a:lnSpc>
                <a:spcPts val="1100"/>
              </a:lnSpc>
              <a:spcAft>
                <a:spcPts val="0"/>
              </a:spcAft>
            </a:pPr>
            <a:r>
              <a:rPr lang="en-US" sz="900" b="1" spc="-9">
                <a:solidFill>
                  <a:srgbClr val="FFFFFF"/>
                </a:solidFill>
                <a:latin typeface="Arial" panose="02020603050405020304" pitchFamily="2"/>
              </a:rPr>
              <a:t>CBR </a:t>
            </a:r>
            <a:br/>
            <a:r>
              <a:rPr lang="en-US" sz="900" b="1" spc="-9">
                <a:solidFill>
                  <a:srgbClr val="FFFFFF"/>
                </a:solidFill>
                <a:latin typeface="Arial" panose="02020603050405020304" pitchFamily="2"/>
              </a:rPr>
              <a:t>Tenant </a:t>
            </a:r>
            <a:br/>
            <a:r>
              <a:rPr lang="en-US" sz="900" b="1" spc="-9">
                <a:solidFill>
                  <a:srgbClr val="FFFFFF"/>
                </a:solidFill>
                <a:latin typeface="Arial" panose="02020603050405020304" pitchFamily="2"/>
              </a:rPr>
              <a:t>Dataset(s) </a:t>
            </a:r>
          </a:p>
        </p:txBody>
      </p:sp>
      <p:sp>
        <p:nvSpPr>
          <p:cNvPr id="15" name="Text Placeholder 14"/>
          <p:cNvSpPr>
            <a:spLocks noGrp="1"/>
          </p:cNvSpPr>
          <p:nvPr>
            <p:ph type="body" idx="10"/>
          </p:nvPr>
        </p:nvSpPr>
        <p:spPr>
          <a:xfrm>
            <a:off x="6653388" y="3980509"/>
            <a:ext cx="515446" cy="389411"/>
          </a:xfrm>
          <a:prstGeom prst="rect">
            <a:avLst/>
          </a:prstGeom>
          <a:noFill/>
          <a:ln w="0" cmpd="sng">
            <a:noFill/>
            <a:prstDash val="solid"/>
          </a:ln>
        </p:spPr>
        <p:txBody>
          <a:bodyPr vert="horz" lIns="0" tIns="0" rIns="0" bIns="0" anchor="t"/>
          <a:lstStyle>
            <a:lvl1pPr marL="0" marR="0" indent="0" algn="ctr">
              <a:lnSpc>
                <a:spcPts val="873"/>
              </a:lnSpc>
              <a:spcAft>
                <a:spcPts val="0"/>
              </a:spcAft>
              <a:defRPr/>
            </a:lvl1pPr>
          </a:lstStyle>
          <a:p>
            <a:pPr marL="0" marR="0" indent="0" algn="ctr">
              <a:lnSpc>
                <a:spcPts val="1100"/>
              </a:lnSpc>
              <a:spcAft>
                <a:spcPts val="0"/>
              </a:spcAft>
            </a:pPr>
            <a:r>
              <a:rPr lang="en-US" sz="900" b="1" spc="-9">
                <a:solidFill>
                  <a:srgbClr val="FFFFFF"/>
                </a:solidFill>
                <a:latin typeface="Arial" panose="02020603050405020304" pitchFamily="2"/>
              </a:rPr>
              <a:t>USG </a:t>
            </a:r>
            <a:br/>
            <a:r>
              <a:rPr lang="en-US" sz="900" b="1" spc="-9">
                <a:solidFill>
                  <a:srgbClr val="FFFFFF"/>
                </a:solidFill>
                <a:latin typeface="Arial" panose="02020603050405020304" pitchFamily="2"/>
              </a:rPr>
              <a:t>Tenant </a:t>
            </a:r>
            <a:br/>
            <a:r>
              <a:rPr lang="en-US" sz="900" b="1" spc="-9">
                <a:solidFill>
                  <a:srgbClr val="FFFFFF"/>
                </a:solidFill>
                <a:latin typeface="Arial" panose="02020603050405020304" pitchFamily="2"/>
              </a:rPr>
              <a:t>Dataset(s) </a:t>
            </a:r>
          </a:p>
        </p:txBody>
      </p:sp>
      <p:sp>
        <p:nvSpPr>
          <p:cNvPr id="16" name="Text Placeholder 15"/>
          <p:cNvSpPr>
            <a:spLocks noGrp="1"/>
          </p:cNvSpPr>
          <p:nvPr>
            <p:ph type="body" idx="10"/>
          </p:nvPr>
        </p:nvSpPr>
        <p:spPr>
          <a:xfrm>
            <a:off x="224421" y="1609844"/>
            <a:ext cx="1711351" cy="4386718"/>
          </a:xfrm>
          <a:prstGeom prst="rect">
            <a:avLst/>
          </a:prstGeom>
          <a:noFill/>
          <a:ln w="0" cmpd="sng">
            <a:noFill/>
            <a:prstDash val="solid"/>
          </a:ln>
        </p:spPr>
        <p:txBody>
          <a:bodyPr vert="horz" lIns="0" tIns="489561" rIns="0" bIns="0" anchor="t"/>
          <a:lstStyle>
            <a:lvl1pPr marL="181440" marR="0" indent="181440" algn="l">
              <a:lnSpc>
                <a:spcPts val="1587"/>
              </a:lnSpc>
              <a:spcBef>
                <a:spcPts val="306"/>
              </a:spcBef>
              <a:spcAft>
                <a:spcPts val="7866"/>
              </a:spcAft>
              <a:buFont typeface="Symbol"/>
              <a:buChar char="·"/>
              <a:defRPr/>
            </a:lvl1pPr>
          </a:lstStyle>
          <a:p>
            <a:pPr marL="228600" marR="0" indent="228600" algn="l">
              <a:lnSpc>
                <a:spcPts val="2000"/>
              </a:lnSpc>
              <a:spcAft>
                <a:spcPts val="0"/>
              </a:spcAft>
              <a:buFont typeface="Symbol"/>
              <a:buChar char="·"/>
            </a:pPr>
            <a:r>
              <a:rPr lang="en-US" sz="1600" spc="0">
                <a:solidFill>
                  <a:srgbClr val="163862"/>
                </a:solidFill>
                <a:latin typeface="Arial" panose="02020603050405020304" pitchFamily="2"/>
              </a:rPr>
              <a:t>BSVE supports secure Multi-Tenant Architecture </a:t>
            </a:r>
          </a:p>
          <a:p>
            <a:pPr marL="228600" marR="0" indent="228600" algn="l">
              <a:lnSpc>
                <a:spcPts val="2000"/>
              </a:lnSpc>
              <a:spcBef>
                <a:spcPts val="395"/>
              </a:spcBef>
              <a:spcAft>
                <a:spcPts val="0"/>
              </a:spcAft>
              <a:buFont typeface="Symbol"/>
              <a:buChar char="·"/>
            </a:pPr>
            <a:r>
              <a:rPr lang="en-US" sz="1600" spc="0">
                <a:solidFill>
                  <a:srgbClr val="163862"/>
                </a:solidFill>
                <a:latin typeface="Arial" panose="02020603050405020304" pitchFamily="2"/>
              </a:rPr>
              <a:t>Tenant Data can be private or shared </a:t>
            </a:r>
          </a:p>
          <a:p>
            <a:pPr marL="228600" marR="0" indent="228600" algn="l">
              <a:lnSpc>
                <a:spcPts val="2000"/>
              </a:lnSpc>
              <a:spcBef>
                <a:spcPts val="385"/>
              </a:spcBef>
              <a:spcAft>
                <a:spcPts val="9910"/>
              </a:spcAft>
              <a:buFont typeface="Symbol"/>
              <a:buChar char="·"/>
            </a:pPr>
            <a:r>
              <a:rPr lang="en-US" sz="1600" spc="0">
                <a:solidFill>
                  <a:srgbClr val="163862"/>
                </a:solidFill>
                <a:latin typeface="Arial" panose="02020603050405020304" pitchFamily="2"/>
              </a:rPr>
              <a:t>Within a Tenant, users have role based access capabilities </a:t>
            </a:r>
          </a:p>
        </p:txBody>
      </p:sp>
      <p:sp>
        <p:nvSpPr>
          <p:cNvPr id="19" name="Text Placeholder 18"/>
          <p:cNvSpPr>
            <a:spLocks noGrp="1"/>
          </p:cNvSpPr>
          <p:nvPr>
            <p:ph type="body" idx="10"/>
          </p:nvPr>
        </p:nvSpPr>
        <p:spPr>
          <a:xfrm>
            <a:off x="1" y="6197569"/>
            <a:ext cx="8640763" cy="198605"/>
          </a:xfrm>
          <a:prstGeom prst="rect">
            <a:avLst/>
          </a:prstGeom>
          <a:noFill/>
          <a:ln w="0" cmpd="sng">
            <a:noFill/>
            <a:prstDash val="solid"/>
          </a:ln>
        </p:spPr>
        <p:txBody>
          <a:bodyPr vert="horz" lIns="0" tIns="2999" rIns="0" bIns="0" anchor="t"/>
          <a:lstStyle>
            <a:lvl1pPr marL="3193341" marR="0" indent="0" algn="l">
              <a:lnSpc>
                <a:spcPts val="1111"/>
              </a:lnSpc>
              <a:spcAft>
                <a:spcPts val="190"/>
              </a:spcAft>
              <a:tabLst>
                <a:tab pos="6531834" algn="l"/>
              </a:tabLst>
              <a:defRPr/>
            </a:lvl1pPr>
          </a:lstStyle>
          <a:p>
            <a:pPr marL="4023360" marR="0" indent="0" algn="l">
              <a:lnSpc>
                <a:spcPts val="1400"/>
              </a:lnSpc>
              <a:spcAft>
                <a:spcPts val="240"/>
              </a:spcAft>
              <a:tabLst>
                <a:tab pos="8229600" algn="l"/>
              </a:tabLst>
            </a:pPr>
            <a:r>
              <a:rPr lang="en-US" sz="1100" b="1" spc="-5">
                <a:solidFill>
                  <a:srgbClr val="000000"/>
                </a:solidFill>
                <a:latin typeface="Arial" panose="02020603050405020304" pitchFamily="2"/>
              </a:rPr>
              <a:t>UNCLASSIFIED </a:t>
            </a:r>
            <a:r>
              <a:rPr lang="en-US" sz="800" spc="-5">
                <a:solidFill>
                  <a:srgbClr val="000000"/>
                </a:solidFill>
                <a:latin typeface="Arial" panose="02020603050405020304" pitchFamily="2"/>
              </a:rPr>
              <a:t>8 </a:t>
            </a:r>
          </a:p>
        </p:txBody>
      </p:sp>
    </p:spTree>
    <p:extLst>
      <p:ext uri="{BB962C8B-B14F-4D97-AF65-F5344CB8AC3E}">
        <p14:creationId xmlns:p14="http://schemas.microsoft.com/office/powerpoint/2010/main" val="14457490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7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7739" y="71402"/>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38745" y="519014"/>
            <a:ext cx="5743107" cy="438012"/>
          </a:xfrm>
          <a:prstGeom prst="rect">
            <a:avLst/>
          </a:prstGeom>
          <a:noFill/>
          <a:ln w="0" cmpd="sng">
            <a:noFill/>
            <a:prstDash val="solid"/>
          </a:ln>
        </p:spPr>
        <p:txBody>
          <a:bodyPr vert="horz" lIns="0" tIns="0" rIns="0" bIns="0" anchor="t"/>
          <a:lstStyle>
            <a:lvl1pPr marL="0" marR="0" indent="0" algn="l">
              <a:lnSpc>
                <a:spcPts val="2857"/>
              </a:lnSpc>
              <a:spcAft>
                <a:spcPts val="0"/>
              </a:spcAft>
              <a:defRPr/>
            </a:lvl1pPr>
          </a:lstStyle>
          <a:p>
            <a:pPr marL="0" marR="0" indent="0" algn="l">
              <a:lnSpc>
                <a:spcPts val="3600"/>
              </a:lnSpc>
              <a:spcAft>
                <a:spcPts val="0"/>
              </a:spcAft>
            </a:pPr>
            <a:r>
              <a:rPr lang="en-US" sz="3000" b="1" spc="-9">
                <a:solidFill>
                  <a:srgbClr val="000000"/>
                </a:solidFill>
                <a:latin typeface="Arial" panose="02020603050405020304" pitchFamily="2"/>
              </a:rPr>
              <a:t>Ecosystem Partners/SDK Users </a:t>
            </a:r>
          </a:p>
        </p:txBody>
      </p:sp>
      <p:sp>
        <p:nvSpPr>
          <p:cNvPr id="6" name="Text Placeholder 5"/>
          <p:cNvSpPr>
            <a:spLocks noGrp="1"/>
          </p:cNvSpPr>
          <p:nvPr>
            <p:ph type="body" idx="10"/>
          </p:nvPr>
        </p:nvSpPr>
        <p:spPr>
          <a:xfrm>
            <a:off x="2834052" y="3057684"/>
            <a:ext cx="3027267" cy="556215"/>
          </a:xfrm>
          <a:prstGeom prst="rect">
            <a:avLst/>
          </a:prstGeom>
          <a:noFill/>
          <a:ln w="0" cmpd="sng">
            <a:noFill/>
            <a:prstDash val="solid"/>
          </a:ln>
        </p:spPr>
        <p:txBody>
          <a:bodyPr vert="horz" lIns="0" tIns="0" rIns="0" bIns="0" anchor="t"/>
          <a:lstStyle>
            <a:lvl1pPr marL="0" marR="0" indent="0" algn="ctr">
              <a:lnSpc>
                <a:spcPts val="1826"/>
              </a:lnSpc>
              <a:spcBef>
                <a:spcPts val="0"/>
              </a:spcBef>
              <a:spcAft>
                <a:spcPts val="0"/>
              </a:spcAft>
              <a:defRPr/>
            </a:lvl1pPr>
          </a:lstStyle>
          <a:p>
            <a:pPr marL="0" marR="0" indent="0" algn="ctr">
              <a:lnSpc>
                <a:spcPts val="2300"/>
              </a:lnSpc>
              <a:spcAft>
                <a:spcPts val="0"/>
              </a:spcAft>
            </a:pPr>
            <a:r>
              <a:rPr lang="en-US" sz="1900" spc="-47">
                <a:solidFill>
                  <a:srgbClr val="38383D"/>
                </a:solidFill>
                <a:latin typeface="Arial" panose="02020603050405020304" pitchFamily="2"/>
              </a:rPr>
              <a:t>46 Analytic Apps in the App </a:t>
            </a:r>
          </a:p>
          <a:p>
            <a:pPr marL="0" marR="0" indent="0" algn="ctr">
              <a:lnSpc>
                <a:spcPts val="2300"/>
              </a:lnSpc>
              <a:spcBef>
                <a:spcPts val="0"/>
              </a:spcBef>
              <a:spcAft>
                <a:spcPts val="0"/>
              </a:spcAft>
            </a:pPr>
            <a:r>
              <a:rPr lang="en-US" sz="1900" spc="-28">
                <a:solidFill>
                  <a:srgbClr val="38383D"/>
                </a:solidFill>
                <a:latin typeface="Arial" panose="02020603050405020304" pitchFamily="2"/>
              </a:rPr>
              <a:t>Store </a:t>
            </a:r>
          </a:p>
        </p:txBody>
      </p:sp>
      <p:sp>
        <p:nvSpPr>
          <p:cNvPr id="7" name="Text Placeholder 6"/>
          <p:cNvSpPr>
            <a:spLocks noGrp="1"/>
          </p:cNvSpPr>
          <p:nvPr>
            <p:ph type="body" idx="10"/>
          </p:nvPr>
        </p:nvSpPr>
        <p:spPr>
          <a:xfrm>
            <a:off x="3827739"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76088" y="6261169"/>
            <a:ext cx="124811" cy="117603"/>
          </a:xfrm>
          <a:prstGeom prst="rect">
            <a:avLst/>
          </a:prstGeom>
          <a:noFill/>
          <a:ln w="0" cmpd="sng">
            <a:noFill/>
            <a:prstDash val="solid"/>
          </a:ln>
        </p:spPr>
        <p:txBody>
          <a:bodyPr vert="horz" lIns="0" tIns="4800" rIns="0" bIns="0" anchor="t"/>
          <a:lstStyle>
            <a:lvl1pPr marL="0" marR="0" indent="0" algn="l">
              <a:lnSpc>
                <a:spcPts val="714"/>
              </a:lnSpc>
              <a:spcAft>
                <a:spcPts val="0"/>
              </a:spcAft>
              <a:defRPr/>
            </a:lvl1pPr>
          </a:lstStyle>
          <a:p>
            <a:pPr marL="0" marR="0" indent="0" algn="l">
              <a:lnSpc>
                <a:spcPts val="900"/>
              </a:lnSpc>
              <a:spcAft>
                <a:spcPts val="0"/>
              </a:spcAft>
            </a:pPr>
            <a:r>
              <a:rPr lang="en-US" sz="800" spc="0">
                <a:solidFill>
                  <a:srgbClr val="000000"/>
                </a:solidFill>
                <a:latin typeface="Arial" panose="02020603050405020304" pitchFamily="2"/>
              </a:rPr>
              <a:t>9 </a:t>
            </a:r>
          </a:p>
        </p:txBody>
      </p:sp>
    </p:spTree>
    <p:extLst>
      <p:ext uri="{BB962C8B-B14F-4D97-AF65-F5344CB8AC3E}">
        <p14:creationId xmlns:p14="http://schemas.microsoft.com/office/powerpoint/2010/main" val="202332511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8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0" y="48001"/>
            <a:ext cx="8628762" cy="256807"/>
          </a:xfrm>
          <a:prstGeom prst="rect">
            <a:avLst/>
          </a:prstGeom>
          <a:noFill/>
          <a:ln w="0" cmpd="sng">
            <a:noFill/>
            <a:prstDash val="solid"/>
          </a:ln>
        </p:spPr>
        <p:txBody>
          <a:bodyPr vert="horz" lIns="0" tIns="25198" rIns="0" bIns="0" anchor="t"/>
          <a:lstStyle>
            <a:lvl1pPr marL="0" marR="0" indent="0" algn="ctr">
              <a:lnSpc>
                <a:spcPts val="1111"/>
              </a:lnSpc>
              <a:spcAft>
                <a:spcPts val="393"/>
              </a:spcAft>
              <a:defRPr/>
            </a:lvl1pPr>
          </a:lstStyle>
          <a:p>
            <a:pPr marL="0" marR="0" indent="0" algn="ctr">
              <a:lnSpc>
                <a:spcPts val="1400"/>
              </a:lnSpc>
              <a:spcAft>
                <a:spcPts val="495"/>
              </a:spcAft>
            </a:pPr>
            <a:r>
              <a:rPr lang="en-US" sz="1300" spc="-71">
                <a:solidFill>
                  <a:srgbClr val="000000"/>
                </a:solidFill>
                <a:latin typeface="Arial" panose="02020603050405020304" pitchFamily="2"/>
              </a:rPr>
              <a:t>UNCLASSIFIED </a:t>
            </a:r>
          </a:p>
        </p:txBody>
      </p:sp>
      <p:sp>
        <p:nvSpPr>
          <p:cNvPr id="3" name="Text Placeholder 2"/>
          <p:cNvSpPr>
            <a:spLocks noGrp="1"/>
          </p:cNvSpPr>
          <p:nvPr>
            <p:ph type="body" idx="10"/>
          </p:nvPr>
        </p:nvSpPr>
        <p:spPr>
          <a:xfrm>
            <a:off x="3824738" y="6276771"/>
            <a:ext cx="4053358" cy="115803"/>
          </a:xfrm>
          <a:prstGeom prst="rect">
            <a:avLst/>
          </a:prstGeom>
          <a:noFill/>
          <a:ln w="0" cmpd="sng">
            <a:noFill/>
            <a:prstDash val="solid"/>
          </a:ln>
        </p:spPr>
        <p:txBody>
          <a:bodyPr vert="horz" lIns="0" tIns="0" rIns="0" bIns="0" anchor="t"/>
          <a:lstStyle>
            <a:lvl1pPr marL="0" marR="0" indent="0" algn="l">
              <a:lnSpc>
                <a:spcPts val="1111"/>
              </a:lnSpc>
              <a:spcAft>
                <a:spcPts val="127"/>
              </a:spcAft>
              <a:tabLst>
                <a:tab pos="3411069" algn="r"/>
              </a:tabLst>
              <a:defRPr/>
            </a:lvl1pPr>
          </a:lstStyle>
          <a:p>
            <a:pPr marL="0" marR="0" indent="0" algn="l">
              <a:lnSpc>
                <a:spcPts val="1400"/>
              </a:lnSpc>
              <a:spcAft>
                <a:spcPts val="160"/>
              </a:spcAft>
              <a:tabLst>
                <a:tab pos="4297680" algn="r"/>
              </a:tabLst>
            </a:pPr>
            <a:r>
              <a:rPr lang="en-US" sz="1300" spc="0">
                <a:solidFill>
                  <a:srgbClr val="000000"/>
                </a:solidFill>
                <a:latin typeface="Arial" panose="02020603050405020304" pitchFamily="2"/>
              </a:rPr>
              <a:t>UNCLASSIFIED </a:t>
            </a:r>
            <a:r>
              <a:rPr lang="en-US" sz="900" spc="0">
                <a:solidFill>
                  <a:srgbClr val="000000"/>
                </a:solidFill>
                <a:latin typeface="Arial" panose="02020603050405020304" pitchFamily="2"/>
              </a:rPr>
              <a:t>10 </a:t>
            </a:r>
          </a:p>
        </p:txBody>
      </p:sp>
      <p:sp>
        <p:nvSpPr>
          <p:cNvPr id="6" name="Text Placeholder 5"/>
          <p:cNvSpPr>
            <a:spLocks noGrp="1"/>
          </p:cNvSpPr>
          <p:nvPr>
            <p:ph type="body" idx="10"/>
          </p:nvPr>
        </p:nvSpPr>
        <p:spPr>
          <a:xfrm>
            <a:off x="1613544" y="385211"/>
            <a:ext cx="1169503" cy="462612"/>
          </a:xfrm>
          <a:prstGeom prst="rect">
            <a:avLst/>
          </a:prstGeom>
          <a:noFill/>
          <a:ln w="0" cmpd="sng">
            <a:noFill/>
            <a:prstDash val="solid"/>
          </a:ln>
        </p:spPr>
        <p:txBody>
          <a:bodyPr vert="horz" lIns="0" tIns="13198" rIns="0" bIns="0" anchor="t"/>
          <a:lstStyle>
            <a:lvl1pPr marL="0" marR="0" indent="0" algn="l">
              <a:lnSpc>
                <a:spcPts val="2937"/>
              </a:lnSpc>
              <a:spcAft>
                <a:spcPts val="0"/>
              </a:spcAft>
              <a:defRPr/>
            </a:lvl1pPr>
          </a:lstStyle>
          <a:p>
            <a:pPr marL="0" marR="0" indent="0" algn="l">
              <a:lnSpc>
                <a:spcPts val="3700"/>
              </a:lnSpc>
              <a:spcAft>
                <a:spcPts val="0"/>
              </a:spcAft>
            </a:pPr>
            <a:r>
              <a:rPr lang="en-US" sz="3200" spc="-161">
                <a:solidFill>
                  <a:srgbClr val="000000"/>
                </a:solidFill>
                <a:latin typeface="Arial" panose="02020603050405020304" pitchFamily="2"/>
              </a:rPr>
              <a:t>Detect </a:t>
            </a:r>
          </a:p>
        </p:txBody>
      </p:sp>
    </p:spTree>
    <p:extLst>
      <p:ext uri="{BB962C8B-B14F-4D97-AF65-F5344CB8AC3E}">
        <p14:creationId xmlns:p14="http://schemas.microsoft.com/office/powerpoint/2010/main" val="167400858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9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7739" y="71402"/>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618943" y="409811"/>
            <a:ext cx="3723929" cy="438012"/>
          </a:xfrm>
          <a:prstGeom prst="rect">
            <a:avLst/>
          </a:prstGeom>
          <a:noFill/>
          <a:ln w="0" cmpd="sng">
            <a:noFill/>
            <a:prstDash val="solid"/>
          </a:ln>
        </p:spPr>
        <p:txBody>
          <a:bodyPr vert="horz" lIns="0" tIns="0" rIns="0" bIns="0" anchor="t"/>
          <a:lstStyle>
            <a:lvl1pPr marL="0" marR="0" indent="0" algn="l">
              <a:lnSpc>
                <a:spcPts val="2857"/>
              </a:lnSpc>
              <a:spcAft>
                <a:spcPts val="20"/>
              </a:spcAft>
              <a:defRPr/>
            </a:lvl1pPr>
          </a:lstStyle>
          <a:p>
            <a:pPr marL="0" marR="0" indent="0" algn="l">
              <a:lnSpc>
                <a:spcPts val="3600"/>
              </a:lnSpc>
              <a:spcAft>
                <a:spcPts val="25"/>
              </a:spcAft>
            </a:pPr>
            <a:r>
              <a:rPr lang="en-US" sz="3000" spc="-52">
                <a:solidFill>
                  <a:srgbClr val="000000"/>
                </a:solidFill>
                <a:latin typeface="Arial" panose="02020603050405020304" pitchFamily="2"/>
              </a:rPr>
              <a:t>Disease Signals App </a:t>
            </a:r>
          </a:p>
        </p:txBody>
      </p:sp>
      <p:sp>
        <p:nvSpPr>
          <p:cNvPr id="7" name="Text Placeholder 6"/>
          <p:cNvSpPr>
            <a:spLocks noGrp="1"/>
          </p:cNvSpPr>
          <p:nvPr>
            <p:ph type="body" idx="10"/>
          </p:nvPr>
        </p:nvSpPr>
        <p:spPr>
          <a:xfrm>
            <a:off x="193217" y="1336236"/>
            <a:ext cx="2349807" cy="436212"/>
          </a:xfrm>
          <a:prstGeom prst="rect">
            <a:avLst/>
          </a:prstGeom>
          <a:noFill/>
          <a:ln w="0" cmpd="sng">
            <a:noFill/>
            <a:prstDash val="solid"/>
          </a:ln>
        </p:spPr>
        <p:txBody>
          <a:bodyPr vert="horz" lIns="0" tIns="44396" rIns="0" bIns="0" anchor="t"/>
          <a:lstStyle>
            <a:lvl1pPr marL="0" marR="0" indent="254016" algn="l">
              <a:lnSpc>
                <a:spcPts val="2619"/>
              </a:lnSpc>
              <a:spcAft>
                <a:spcPts val="0"/>
              </a:spcAft>
              <a:buFont typeface="Symbol"/>
              <a:buChar char="·"/>
              <a:defRPr/>
            </a:lvl1pPr>
          </a:lstStyle>
          <a:p>
            <a:pPr marL="0" marR="0" indent="320040" algn="l">
              <a:lnSpc>
                <a:spcPts val="3300"/>
              </a:lnSpc>
              <a:spcAft>
                <a:spcPts val="0"/>
              </a:spcAft>
              <a:buFont typeface="Symbol"/>
              <a:buChar char="·"/>
            </a:pPr>
            <a:r>
              <a:rPr lang="en-US" sz="2000" spc="-9">
                <a:solidFill>
                  <a:srgbClr val="041D60"/>
                </a:solidFill>
                <a:latin typeface="Arial" panose="02020603050405020304" pitchFamily="2"/>
              </a:rPr>
              <a:t>Streamlined User </a:t>
            </a:r>
          </a:p>
        </p:txBody>
      </p:sp>
      <p:sp>
        <p:nvSpPr>
          <p:cNvPr id="8" name="Text Placeholder 7"/>
          <p:cNvSpPr>
            <a:spLocks noGrp="1"/>
          </p:cNvSpPr>
          <p:nvPr>
            <p:ph type="body" idx="10"/>
          </p:nvPr>
        </p:nvSpPr>
        <p:spPr>
          <a:xfrm>
            <a:off x="518446" y="1772449"/>
            <a:ext cx="999688" cy="262207"/>
          </a:xfrm>
          <a:prstGeom prst="rect">
            <a:avLst/>
          </a:prstGeom>
          <a:noFill/>
          <a:ln w="0" cmpd="sng">
            <a:noFill/>
            <a:prstDash val="solid"/>
          </a:ln>
        </p:spPr>
        <p:txBody>
          <a:bodyPr vert="horz" lIns="0" tIns="0" rIns="0" bIns="0" anchor="t"/>
          <a:lstStyle>
            <a:lvl1pPr marL="0" marR="0" indent="0" algn="l">
              <a:lnSpc>
                <a:spcPts val="1746"/>
              </a:lnSpc>
              <a:spcAft>
                <a:spcPts val="0"/>
              </a:spcAft>
              <a:defRPr/>
            </a:lvl1pPr>
          </a:lstStyle>
          <a:p>
            <a:pPr marL="0" marR="0" indent="0" algn="l">
              <a:lnSpc>
                <a:spcPts val="2200"/>
              </a:lnSpc>
              <a:spcAft>
                <a:spcPts val="0"/>
              </a:spcAft>
            </a:pPr>
            <a:r>
              <a:rPr lang="en-US" sz="2000" spc="-71">
                <a:solidFill>
                  <a:srgbClr val="041D60"/>
                </a:solidFill>
                <a:latin typeface="Arial" panose="02020603050405020304" pitchFamily="2"/>
              </a:rPr>
              <a:t>Interface </a:t>
            </a:r>
          </a:p>
        </p:txBody>
      </p:sp>
      <p:sp>
        <p:nvSpPr>
          <p:cNvPr id="9" name="Text Placeholder 8"/>
          <p:cNvSpPr>
            <a:spLocks noGrp="1"/>
          </p:cNvSpPr>
          <p:nvPr>
            <p:ph type="body" idx="10"/>
          </p:nvPr>
        </p:nvSpPr>
        <p:spPr>
          <a:xfrm>
            <a:off x="193218" y="2378466"/>
            <a:ext cx="2364209" cy="700219"/>
          </a:xfrm>
          <a:prstGeom prst="rect">
            <a:avLst/>
          </a:prstGeom>
          <a:noFill/>
          <a:ln w="0" cmpd="sng">
            <a:noFill/>
            <a:prstDash val="solid"/>
          </a:ln>
        </p:spPr>
        <p:txBody>
          <a:bodyPr vert="horz" lIns="0" tIns="66595" rIns="0" bIns="0" anchor="t"/>
          <a:lstStyle>
            <a:lvl1pPr marL="254016" marR="0" indent="254016" algn="l">
              <a:lnSpc>
                <a:spcPts val="2064"/>
              </a:lnSpc>
              <a:spcAft>
                <a:spcPts val="0"/>
              </a:spcAft>
              <a:buFont typeface="Symbol"/>
              <a:buChar char="·"/>
              <a:defRPr/>
            </a:lvl1pPr>
          </a:lstStyle>
          <a:p>
            <a:pPr marL="320040" marR="0" indent="320040" algn="l">
              <a:lnSpc>
                <a:spcPts val="2600"/>
              </a:lnSpc>
              <a:spcAft>
                <a:spcPts val="0"/>
              </a:spcAft>
              <a:buFont typeface="Symbol"/>
              <a:buChar char="·"/>
            </a:pPr>
            <a:r>
              <a:rPr lang="en-US" sz="2000" spc="0">
                <a:solidFill>
                  <a:srgbClr val="041D60"/>
                </a:solidFill>
                <a:latin typeface="Arial" panose="02020603050405020304" pitchFamily="2"/>
              </a:rPr>
              <a:t>New Data Source Categories </a:t>
            </a:r>
          </a:p>
        </p:txBody>
      </p:sp>
      <p:sp>
        <p:nvSpPr>
          <p:cNvPr id="10" name="Text Placeholder 9"/>
          <p:cNvSpPr>
            <a:spLocks noGrp="1"/>
          </p:cNvSpPr>
          <p:nvPr>
            <p:ph type="body" idx="10"/>
          </p:nvPr>
        </p:nvSpPr>
        <p:spPr>
          <a:xfrm>
            <a:off x="193217" y="3420694"/>
            <a:ext cx="1658546" cy="699019"/>
          </a:xfrm>
          <a:prstGeom prst="rect">
            <a:avLst/>
          </a:prstGeom>
          <a:noFill/>
          <a:ln w="0" cmpd="sng">
            <a:noFill/>
            <a:prstDash val="solid"/>
          </a:ln>
        </p:spPr>
        <p:txBody>
          <a:bodyPr vert="horz" lIns="0" tIns="65395" rIns="0" bIns="0" anchor="t"/>
          <a:lstStyle>
            <a:lvl1pPr marL="254016" marR="0" indent="254016" algn="l">
              <a:lnSpc>
                <a:spcPts val="2064"/>
              </a:lnSpc>
              <a:spcAft>
                <a:spcPts val="0"/>
              </a:spcAft>
              <a:buFont typeface="Symbol"/>
              <a:buChar char="·"/>
              <a:defRPr/>
            </a:lvl1pPr>
          </a:lstStyle>
          <a:p>
            <a:pPr marL="320040" marR="0" indent="320040" algn="l">
              <a:lnSpc>
                <a:spcPts val="2600"/>
              </a:lnSpc>
              <a:spcAft>
                <a:spcPts val="0"/>
              </a:spcAft>
              <a:buFont typeface="Symbol"/>
              <a:buChar char="·"/>
            </a:pPr>
            <a:r>
              <a:rPr lang="en-US" sz="2000" spc="-9">
                <a:solidFill>
                  <a:srgbClr val="041D60"/>
                </a:solidFill>
                <a:latin typeface="Arial" panose="02020603050405020304" pitchFamily="2"/>
              </a:rPr>
              <a:t>Total of 529 Diseases </a:t>
            </a:r>
          </a:p>
        </p:txBody>
      </p:sp>
      <p:sp>
        <p:nvSpPr>
          <p:cNvPr id="11" name="Text Placeholder 10"/>
          <p:cNvSpPr>
            <a:spLocks noGrp="1"/>
          </p:cNvSpPr>
          <p:nvPr>
            <p:ph type="body" idx="10"/>
          </p:nvPr>
        </p:nvSpPr>
        <p:spPr>
          <a:xfrm>
            <a:off x="193219" y="4466522"/>
            <a:ext cx="2122387" cy="1014027"/>
          </a:xfrm>
          <a:prstGeom prst="rect">
            <a:avLst/>
          </a:prstGeom>
          <a:noFill/>
          <a:ln w="0" cmpd="sng">
            <a:noFill/>
            <a:prstDash val="solid"/>
          </a:ln>
        </p:spPr>
        <p:txBody>
          <a:bodyPr vert="horz" lIns="0" tIns="62395" rIns="0" bIns="0" anchor="t"/>
          <a:lstStyle>
            <a:lvl1pPr marL="254016" marR="0" indent="254016" algn="l">
              <a:lnSpc>
                <a:spcPts val="2064"/>
              </a:lnSpc>
              <a:spcAft>
                <a:spcPts val="0"/>
              </a:spcAft>
              <a:buFont typeface="Symbol"/>
              <a:buChar char="·"/>
              <a:defRPr/>
            </a:lvl1pPr>
          </a:lstStyle>
          <a:p>
            <a:pPr marL="320040" marR="0" indent="320040" algn="l">
              <a:lnSpc>
                <a:spcPts val="2600"/>
              </a:lnSpc>
              <a:spcAft>
                <a:spcPts val="0"/>
              </a:spcAft>
              <a:buFont typeface="Symbol"/>
              <a:buChar char="·"/>
            </a:pPr>
            <a:r>
              <a:rPr lang="en-US" sz="2000" spc="0">
                <a:solidFill>
                  <a:srgbClr val="041D60"/>
                </a:solidFill>
                <a:latin typeface="Arial" panose="02020603050405020304" pitchFamily="2"/>
              </a:rPr>
              <a:t>Uses expanded synonyms from Ontology </a:t>
            </a:r>
          </a:p>
        </p:txBody>
      </p:sp>
      <p:sp>
        <p:nvSpPr>
          <p:cNvPr id="12" name="Text Placeholder 11"/>
          <p:cNvSpPr>
            <a:spLocks noGrp="1"/>
          </p:cNvSpPr>
          <p:nvPr>
            <p:ph type="body" idx="10"/>
          </p:nvPr>
        </p:nvSpPr>
        <p:spPr>
          <a:xfrm>
            <a:off x="3827739"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13" name="Text Placeholder 12"/>
          <p:cNvSpPr>
            <a:spLocks noGrp="1"/>
          </p:cNvSpPr>
          <p:nvPr>
            <p:ph type="body" idx="10"/>
          </p:nvPr>
        </p:nvSpPr>
        <p:spPr>
          <a:xfrm>
            <a:off x="7708881" y="6261169"/>
            <a:ext cx="199218" cy="117603"/>
          </a:xfrm>
          <a:prstGeom prst="rect">
            <a:avLst/>
          </a:prstGeom>
          <a:noFill/>
          <a:ln w="0" cmpd="sng">
            <a:noFill/>
            <a:prstDash val="solid"/>
          </a:ln>
        </p:spPr>
        <p:txBody>
          <a:bodyPr vert="horz" lIns="0" tIns="4800" rIns="0" bIns="0" anchor="t"/>
          <a:lstStyle>
            <a:lvl1pPr marL="0" marR="0" indent="0" algn="l">
              <a:lnSpc>
                <a:spcPts val="714"/>
              </a:lnSpc>
              <a:spcAft>
                <a:spcPts val="0"/>
              </a:spcAft>
              <a:defRPr/>
            </a:lvl1pPr>
          </a:lstStyle>
          <a:p>
            <a:pPr marL="0" marR="0" indent="0" algn="l">
              <a:lnSpc>
                <a:spcPts val="900"/>
              </a:lnSpc>
              <a:spcAft>
                <a:spcPts val="0"/>
              </a:spcAft>
            </a:pPr>
            <a:r>
              <a:rPr lang="en-US" sz="800" spc="33">
                <a:solidFill>
                  <a:srgbClr val="000000"/>
                </a:solidFill>
                <a:latin typeface="Arial" panose="02020603050405020304" pitchFamily="2"/>
              </a:rPr>
              <a:t>11 </a:t>
            </a:r>
          </a:p>
        </p:txBody>
      </p:sp>
    </p:spTree>
    <p:extLst>
      <p:ext uri="{BB962C8B-B14F-4D97-AF65-F5344CB8AC3E}">
        <p14:creationId xmlns:p14="http://schemas.microsoft.com/office/powerpoint/2010/main" val="329358523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10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3"/>
            <a:ext cx="8640763" cy="253807"/>
          </a:xfrm>
          <a:prstGeom prst="rect">
            <a:avLst/>
          </a:prstGeom>
          <a:noFill/>
          <a:ln w="0" cmpd="sng">
            <a:noFill/>
            <a:prstDash val="solid"/>
          </a:ln>
        </p:spPr>
        <p:txBody>
          <a:bodyPr vert="horz" lIns="0" tIns="12598"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spc="0">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3827739" y="6220969"/>
            <a:ext cx="1048293" cy="1122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spc="-43">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7708882" y="6281570"/>
            <a:ext cx="210619" cy="75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800" spc="80">
                <a:solidFill>
                  <a:srgbClr val="000000"/>
                </a:solidFill>
                <a:latin typeface="Arial" panose="02020603050405020304" pitchFamily="2"/>
              </a:rPr>
              <a:t>12 </a:t>
            </a:r>
          </a:p>
        </p:txBody>
      </p:sp>
      <p:sp>
        <p:nvSpPr>
          <p:cNvPr id="7" name="Text Placeholder 6"/>
          <p:cNvSpPr>
            <a:spLocks noGrp="1"/>
          </p:cNvSpPr>
          <p:nvPr>
            <p:ph type="body" idx="10"/>
          </p:nvPr>
        </p:nvSpPr>
        <p:spPr>
          <a:xfrm>
            <a:off x="1618943" y="469213"/>
            <a:ext cx="3723929" cy="369010"/>
          </a:xfrm>
          <a:prstGeom prst="rect">
            <a:avLst/>
          </a:prstGeom>
          <a:noFill/>
          <a:ln w="0" cmpd="sng">
            <a:noFill/>
            <a:prstDash val="solid"/>
          </a:ln>
        </p:spPr>
        <p:txBody>
          <a:bodyPr vert="horz" lIns="0" tIns="0" rIns="0" bIns="0" anchor="t"/>
          <a:lstStyle>
            <a:lvl1pPr marL="0" marR="0" indent="0" algn="l">
              <a:lnSpc>
                <a:spcPts val="2460"/>
              </a:lnSpc>
              <a:spcAft>
                <a:spcPts val="0"/>
              </a:spcAft>
              <a:defRPr/>
            </a:lvl1pPr>
          </a:lstStyle>
          <a:p>
            <a:pPr marL="0" marR="0" indent="0" algn="l">
              <a:lnSpc>
                <a:spcPts val="3100"/>
              </a:lnSpc>
              <a:spcAft>
                <a:spcPts val="0"/>
              </a:spcAft>
            </a:pPr>
            <a:r>
              <a:rPr lang="en-US" sz="3000" spc="-52">
                <a:solidFill>
                  <a:srgbClr val="000000"/>
                </a:solidFill>
                <a:latin typeface="Arial" panose="02020603050405020304" pitchFamily="2"/>
              </a:rPr>
              <a:t>Disease Signals App </a:t>
            </a:r>
          </a:p>
        </p:txBody>
      </p:sp>
      <p:sp>
        <p:nvSpPr>
          <p:cNvPr id="8" name="Text Placeholder 7"/>
          <p:cNvSpPr>
            <a:spLocks noGrp="1"/>
          </p:cNvSpPr>
          <p:nvPr>
            <p:ph type="body" idx="10"/>
          </p:nvPr>
        </p:nvSpPr>
        <p:spPr>
          <a:xfrm>
            <a:off x="250823" y="2113859"/>
            <a:ext cx="2306604" cy="2977880"/>
          </a:xfrm>
          <a:prstGeom prst="rect">
            <a:avLst/>
          </a:prstGeom>
          <a:noFill/>
          <a:ln w="0" cmpd="sng">
            <a:noFill/>
            <a:prstDash val="solid"/>
          </a:ln>
        </p:spPr>
        <p:txBody>
          <a:bodyPr vert="horz" lIns="0" tIns="371371" rIns="0" bIns="0" anchor="t"/>
          <a:lstStyle>
            <a:lvl1pPr marL="108864" marR="0" indent="0" algn="ctr">
              <a:lnSpc>
                <a:spcPts val="2302"/>
              </a:lnSpc>
              <a:spcAft>
                <a:spcPts val="3504"/>
              </a:spcAft>
              <a:defRPr/>
            </a:lvl1pPr>
          </a:lstStyle>
          <a:p>
            <a:pPr marL="137160" marR="0" indent="0" algn="ctr">
              <a:lnSpc>
                <a:spcPts val="2900"/>
              </a:lnSpc>
              <a:spcAft>
                <a:spcPts val="4415"/>
              </a:spcAft>
            </a:pPr>
            <a:r>
              <a:rPr lang="en-US" sz="2200" spc="0">
                <a:solidFill>
                  <a:srgbClr val="00215C"/>
                </a:solidFill>
                <a:latin typeface="Arial" panose="02020603050405020304" pitchFamily="2"/>
              </a:rPr>
              <a:t>Shows up to 5 </a:t>
            </a:r>
            <a:br/>
            <a:r>
              <a:rPr lang="en-US" sz="2200" spc="0">
                <a:solidFill>
                  <a:srgbClr val="00215C"/>
                </a:solidFill>
                <a:latin typeface="Arial" panose="02020603050405020304" pitchFamily="2"/>
              </a:rPr>
              <a:t>sources with </a:t>
            </a:r>
            <a:br/>
            <a:r>
              <a:rPr lang="en-US" sz="2200" spc="0">
                <a:solidFill>
                  <a:srgbClr val="00215C"/>
                </a:solidFill>
                <a:latin typeface="Arial" panose="02020603050405020304" pitchFamily="2"/>
              </a:rPr>
              <a:t>the most </a:t>
            </a:r>
            <a:br/>
            <a:r>
              <a:rPr lang="en-US" sz="2200" spc="0">
                <a:solidFill>
                  <a:srgbClr val="00215C"/>
                </a:solidFill>
                <a:latin typeface="Arial" panose="02020603050405020304" pitchFamily="2"/>
              </a:rPr>
              <a:t>significant </a:t>
            </a:r>
            <a:br/>
            <a:r>
              <a:rPr lang="en-US" sz="2200" spc="0">
                <a:solidFill>
                  <a:srgbClr val="00215C"/>
                </a:solidFill>
                <a:latin typeface="Arial" panose="02020603050405020304" pitchFamily="2"/>
              </a:rPr>
              <a:t>signals for the </a:t>
            </a:r>
            <a:br/>
            <a:r>
              <a:rPr lang="en-US" sz="2200" spc="0">
                <a:solidFill>
                  <a:srgbClr val="00215C"/>
                </a:solidFill>
                <a:latin typeface="Arial" panose="02020603050405020304" pitchFamily="2"/>
              </a:rPr>
              <a:t>disease </a:t>
            </a:r>
          </a:p>
        </p:txBody>
      </p:sp>
    </p:spTree>
    <p:extLst>
      <p:ext uri="{BB962C8B-B14F-4D97-AF65-F5344CB8AC3E}">
        <p14:creationId xmlns:p14="http://schemas.microsoft.com/office/powerpoint/2010/main" val="12357998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11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7739" y="71402"/>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18943" y="409811"/>
            <a:ext cx="3723929" cy="438012"/>
          </a:xfrm>
          <a:prstGeom prst="rect">
            <a:avLst/>
          </a:prstGeom>
          <a:noFill/>
          <a:ln w="0" cmpd="sng">
            <a:noFill/>
            <a:prstDash val="solid"/>
          </a:ln>
        </p:spPr>
        <p:txBody>
          <a:bodyPr vert="horz" lIns="0" tIns="0" rIns="0" bIns="0" anchor="t"/>
          <a:lstStyle>
            <a:lvl1pPr marL="0" marR="0" indent="0" algn="l">
              <a:lnSpc>
                <a:spcPts val="2857"/>
              </a:lnSpc>
              <a:spcAft>
                <a:spcPts val="20"/>
              </a:spcAft>
              <a:defRPr/>
            </a:lvl1pPr>
          </a:lstStyle>
          <a:p>
            <a:pPr marL="0" marR="0" indent="0" algn="l">
              <a:lnSpc>
                <a:spcPts val="3600"/>
              </a:lnSpc>
              <a:spcAft>
                <a:spcPts val="25"/>
              </a:spcAft>
            </a:pPr>
            <a:r>
              <a:rPr lang="en-US" sz="3000" spc="-52">
                <a:solidFill>
                  <a:srgbClr val="000000"/>
                </a:solidFill>
                <a:latin typeface="Arial" panose="02020603050405020304" pitchFamily="2"/>
              </a:rPr>
              <a:t>Disease Signals App </a:t>
            </a:r>
          </a:p>
        </p:txBody>
      </p:sp>
      <p:sp>
        <p:nvSpPr>
          <p:cNvPr id="6" name="Text Placeholder 5"/>
          <p:cNvSpPr>
            <a:spLocks noGrp="1"/>
          </p:cNvSpPr>
          <p:nvPr>
            <p:ph type="body" idx="10"/>
          </p:nvPr>
        </p:nvSpPr>
        <p:spPr>
          <a:xfrm>
            <a:off x="363033" y="1632645"/>
            <a:ext cx="2044981" cy="3660099"/>
          </a:xfrm>
          <a:prstGeom prst="rect">
            <a:avLst/>
          </a:prstGeom>
          <a:noFill/>
          <a:ln w="0" cmpd="sng">
            <a:noFill/>
            <a:prstDash val="solid"/>
          </a:ln>
        </p:spPr>
        <p:txBody>
          <a:bodyPr vert="horz" lIns="0" tIns="85793" rIns="0" bIns="0" anchor="t"/>
          <a:lstStyle>
            <a:lvl1pPr marL="254016" marR="0" indent="254016" algn="l">
              <a:lnSpc>
                <a:spcPts val="1905"/>
              </a:lnSpc>
              <a:spcBef>
                <a:spcPts val="381"/>
              </a:spcBef>
              <a:spcAft>
                <a:spcPts val="0"/>
              </a:spcAft>
              <a:buFont typeface="Symbol"/>
              <a:buChar char="·"/>
              <a:defRPr/>
            </a:lvl1pPr>
          </a:lstStyle>
          <a:p>
            <a:pPr marL="320040" marR="137160" indent="320040" algn="l">
              <a:lnSpc>
                <a:spcPts val="2400"/>
              </a:lnSpc>
              <a:spcAft>
                <a:spcPts val="0"/>
              </a:spcAft>
              <a:buFont typeface="Symbol"/>
              <a:buChar char="·"/>
            </a:pPr>
            <a:r>
              <a:rPr lang="en-US" sz="1800" spc="0">
                <a:solidFill>
                  <a:srgbClr val="041D60"/>
                </a:solidFill>
                <a:latin typeface="Arial" panose="02020603050405020304" pitchFamily="2"/>
              </a:rPr>
              <a:t>Hover over disease names shows synonyms from the ontology that were used </a:t>
            </a:r>
          </a:p>
          <a:p>
            <a:pPr marL="320040" marR="0" indent="320040" algn="l">
              <a:lnSpc>
                <a:spcPts val="2400"/>
              </a:lnSpc>
              <a:spcBef>
                <a:spcPts val="505"/>
              </a:spcBef>
              <a:spcAft>
                <a:spcPts val="0"/>
              </a:spcAft>
              <a:buFont typeface="Symbol"/>
              <a:buChar char="·"/>
            </a:pPr>
            <a:r>
              <a:rPr lang="en-US" sz="1800" spc="0">
                <a:solidFill>
                  <a:srgbClr val="041D60"/>
                </a:solidFill>
                <a:latin typeface="Arial" panose="02020603050405020304" pitchFamily="2"/>
              </a:rPr>
              <a:t>Click on upper right to see all data sources </a:t>
            </a:r>
          </a:p>
          <a:p>
            <a:pPr marL="320040" marR="0" indent="320040" algn="l">
              <a:lnSpc>
                <a:spcPts val="2400"/>
              </a:lnSpc>
              <a:spcBef>
                <a:spcPts val="480"/>
              </a:spcBef>
              <a:spcAft>
                <a:spcPts val="0"/>
              </a:spcAft>
              <a:buFont typeface="Symbol"/>
              <a:buChar char="·"/>
            </a:pPr>
            <a:r>
              <a:rPr lang="en-US" sz="1800" spc="0">
                <a:solidFill>
                  <a:srgbClr val="041D60"/>
                </a:solidFill>
                <a:latin typeface="Arial" panose="02020603050405020304" pitchFamily="2"/>
              </a:rPr>
              <a:t>Click on a y-axis to see individual data sources </a:t>
            </a:r>
          </a:p>
        </p:txBody>
      </p:sp>
      <p:sp>
        <p:nvSpPr>
          <p:cNvPr id="7" name="Text Placeholder 6"/>
          <p:cNvSpPr>
            <a:spLocks noGrp="1"/>
          </p:cNvSpPr>
          <p:nvPr>
            <p:ph type="body" idx="10"/>
          </p:nvPr>
        </p:nvSpPr>
        <p:spPr>
          <a:xfrm>
            <a:off x="3827739"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08882" y="6261169"/>
            <a:ext cx="213619" cy="117603"/>
          </a:xfrm>
          <a:prstGeom prst="rect">
            <a:avLst/>
          </a:prstGeom>
          <a:noFill/>
          <a:ln w="0" cmpd="sng">
            <a:noFill/>
            <a:prstDash val="solid"/>
          </a:ln>
        </p:spPr>
        <p:txBody>
          <a:bodyPr vert="horz" lIns="0" tIns="4800" rIns="0" bIns="0" anchor="t"/>
          <a:lstStyle>
            <a:lvl1pPr marL="0" marR="0" indent="0" algn="l">
              <a:lnSpc>
                <a:spcPts val="714"/>
              </a:lnSpc>
              <a:spcAft>
                <a:spcPts val="0"/>
              </a:spcAft>
              <a:defRPr/>
            </a:lvl1pPr>
          </a:lstStyle>
          <a:p>
            <a:pPr marL="0" marR="0" indent="0" algn="l">
              <a:lnSpc>
                <a:spcPts val="900"/>
              </a:lnSpc>
              <a:spcAft>
                <a:spcPts val="0"/>
              </a:spcAft>
            </a:pPr>
            <a:r>
              <a:rPr lang="en-US" sz="800" spc="71">
                <a:solidFill>
                  <a:srgbClr val="000000"/>
                </a:solidFill>
                <a:latin typeface="Arial" panose="02020603050405020304" pitchFamily="2"/>
              </a:rPr>
              <a:t>13 </a:t>
            </a:r>
          </a:p>
        </p:txBody>
      </p:sp>
    </p:spTree>
    <p:extLst>
      <p:ext uri="{BB962C8B-B14F-4D97-AF65-F5344CB8AC3E}">
        <p14:creationId xmlns:p14="http://schemas.microsoft.com/office/powerpoint/2010/main" val="11103562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2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3"/>
            <a:ext cx="8640763" cy="253807"/>
          </a:xfrm>
          <a:prstGeom prst="rect">
            <a:avLst/>
          </a:prstGeom>
          <a:noFill/>
          <a:ln w="0" cmpd="sng">
            <a:noFill/>
            <a:prstDash val="solid"/>
          </a:ln>
        </p:spPr>
        <p:txBody>
          <a:bodyPr vert="horz" lIns="0" tIns="12598"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3064471" y="4398120"/>
            <a:ext cx="1114898" cy="400211"/>
          </a:xfrm>
          <a:prstGeom prst="rect">
            <a:avLst/>
          </a:prstGeom>
          <a:noFill/>
          <a:ln w="0" cmpd="sng">
            <a:noFill/>
            <a:prstDash val="solid"/>
          </a:ln>
        </p:spPr>
        <p:txBody>
          <a:bodyPr vert="horz" lIns="0" tIns="0" rIns="0" bIns="0" anchor="t"/>
          <a:lstStyle>
            <a:lvl1pPr marL="0" marR="0" indent="0" algn="l">
              <a:lnSpc>
                <a:spcPts val="1349"/>
              </a:lnSpc>
              <a:spcAft>
                <a:spcPts val="0"/>
              </a:spcAft>
              <a:defRPr/>
            </a:lvl1pPr>
          </a:lstStyle>
          <a:p>
            <a:pPr marL="0" marR="0" indent="0" algn="l">
              <a:lnSpc>
                <a:spcPts val="1700"/>
              </a:lnSpc>
              <a:spcAft>
                <a:spcPts val="0"/>
              </a:spcAft>
            </a:pPr>
            <a:r>
              <a:rPr lang="en-US" sz="1600" b="1" spc="0">
                <a:solidFill>
                  <a:srgbClr val="71BEC5"/>
                </a:solidFill>
                <a:latin typeface="Arial" panose="02020603050405020304" pitchFamily="2"/>
              </a:rPr>
              <a:t>Converts PDF to EDS </a:t>
            </a:r>
          </a:p>
        </p:txBody>
      </p:sp>
      <p:sp>
        <p:nvSpPr>
          <p:cNvPr id="6" name="Text Placeholder 5"/>
          <p:cNvSpPr>
            <a:spLocks noGrp="1"/>
          </p:cNvSpPr>
          <p:nvPr>
            <p:ph type="body" idx="10"/>
          </p:nvPr>
        </p:nvSpPr>
        <p:spPr>
          <a:xfrm>
            <a:off x="1241510" y="4593725"/>
            <a:ext cx="941483" cy="244807"/>
          </a:xfrm>
          <a:prstGeom prst="rect">
            <a:avLst/>
          </a:prstGeom>
          <a:noFill/>
          <a:ln w="0" cmpd="sng">
            <a:noFill/>
            <a:prstDash val="solid"/>
          </a:ln>
        </p:spPr>
        <p:txBody>
          <a:bodyPr vert="horz" lIns="0" tIns="0" rIns="0" bIns="0" anchor="t"/>
          <a:lstStyle>
            <a:lvl1pPr marL="0" marR="0" indent="0" algn="ctr">
              <a:lnSpc>
                <a:spcPts val="1508"/>
              </a:lnSpc>
              <a:spcAft>
                <a:spcPts val="0"/>
              </a:spcAft>
              <a:defRPr/>
            </a:lvl1pPr>
          </a:lstStyle>
          <a:p>
            <a:pPr marL="0" marR="0" indent="0" algn="ctr">
              <a:lnSpc>
                <a:spcPts val="1900"/>
              </a:lnSpc>
              <a:spcAft>
                <a:spcPts val="0"/>
              </a:spcAft>
            </a:pPr>
            <a:r>
              <a:rPr lang="en-US" sz="1600" b="1" spc="0">
                <a:solidFill>
                  <a:srgbClr val="71BEC5"/>
                </a:solidFill>
                <a:latin typeface="Arial" panose="02020603050405020304" pitchFamily="2"/>
              </a:rPr>
              <a:t>Sends via </a:t>
            </a:r>
            <a:br/>
            <a:endParaRPr/>
          </a:p>
        </p:txBody>
      </p:sp>
      <p:sp>
        <p:nvSpPr>
          <p:cNvPr id="7" name="Text Placeholder 6"/>
          <p:cNvSpPr>
            <a:spLocks noGrp="1"/>
          </p:cNvSpPr>
          <p:nvPr>
            <p:ph type="body" idx="10"/>
          </p:nvPr>
        </p:nvSpPr>
        <p:spPr>
          <a:xfrm>
            <a:off x="1057295" y="4838531"/>
            <a:ext cx="1321917" cy="438012"/>
          </a:xfrm>
          <a:prstGeom prst="rect">
            <a:avLst/>
          </a:prstGeom>
          <a:noFill/>
          <a:ln w="0" cmpd="sng">
            <a:noFill/>
            <a:prstDash val="solid"/>
          </a:ln>
        </p:spPr>
        <p:txBody>
          <a:bodyPr vert="horz" lIns="0" tIns="0" rIns="0" bIns="0" anchor="t"/>
          <a:lstStyle>
            <a:lvl1pPr marL="0" marR="0" indent="0" algn="ctr">
              <a:lnSpc>
                <a:spcPts val="1508"/>
              </a:lnSpc>
              <a:spcAft>
                <a:spcPts val="0"/>
              </a:spcAft>
              <a:defRPr/>
            </a:lvl1pPr>
          </a:lstStyle>
          <a:p>
            <a:pPr marL="0" marR="0" indent="0" algn="ctr">
              <a:lnSpc>
                <a:spcPts val="1900"/>
              </a:lnSpc>
              <a:spcAft>
                <a:spcPts val="0"/>
              </a:spcAft>
            </a:pPr>
            <a:r>
              <a:rPr lang="en-US" sz="1600" b="1" spc="0">
                <a:solidFill>
                  <a:srgbClr val="71BEC5"/>
                </a:solidFill>
                <a:latin typeface="Arial" panose="02020603050405020304" pitchFamily="2"/>
              </a:rPr>
              <a:t>Java utility or </a:t>
            </a:r>
            <a:br/>
            <a:r>
              <a:rPr lang="en-US" sz="1600" b="1" spc="0">
                <a:solidFill>
                  <a:srgbClr val="71BEC5"/>
                </a:solidFill>
                <a:latin typeface="Arial" panose="02020603050405020304" pitchFamily="2"/>
              </a:rPr>
              <a:t>web portal </a:t>
            </a:r>
          </a:p>
        </p:txBody>
      </p:sp>
      <p:sp>
        <p:nvSpPr>
          <p:cNvPr id="8" name="Text Placeholder 7"/>
          <p:cNvSpPr>
            <a:spLocks noGrp="1"/>
          </p:cNvSpPr>
          <p:nvPr>
            <p:ph type="body" idx="10"/>
          </p:nvPr>
        </p:nvSpPr>
        <p:spPr>
          <a:xfrm>
            <a:off x="5216261" y="5025737"/>
            <a:ext cx="1264312" cy="645017"/>
          </a:xfrm>
          <a:prstGeom prst="rect">
            <a:avLst/>
          </a:prstGeom>
          <a:noFill/>
          <a:ln w="0" cmpd="sng">
            <a:noFill/>
            <a:prstDash val="solid"/>
          </a:ln>
        </p:spPr>
        <p:txBody>
          <a:bodyPr vert="horz" lIns="0" tIns="0" rIns="0" bIns="0" anchor="t"/>
          <a:lstStyle>
            <a:lvl1pPr marL="0" marR="0" indent="0" algn="ctr">
              <a:lnSpc>
                <a:spcPts val="1429"/>
              </a:lnSpc>
              <a:spcAft>
                <a:spcPts val="0"/>
              </a:spcAft>
              <a:defRPr/>
            </a:lvl1pPr>
          </a:lstStyle>
          <a:p>
            <a:pPr marL="0" marR="0" indent="0" algn="ctr">
              <a:lnSpc>
                <a:spcPts val="1800"/>
              </a:lnSpc>
              <a:spcAft>
                <a:spcPts val="0"/>
              </a:spcAft>
            </a:pPr>
            <a:r>
              <a:rPr lang="en-US" sz="1600" b="1" spc="0">
                <a:solidFill>
                  <a:srgbClr val="71BEC5"/>
                </a:solidFill>
                <a:latin typeface="Arial" panose="02020603050405020304" pitchFamily="2"/>
              </a:rPr>
              <a:t>BSVE pulls </a:t>
            </a:r>
            <a:br/>
            <a:r>
              <a:rPr lang="en-US" sz="1600" b="1" spc="0">
                <a:solidFill>
                  <a:srgbClr val="71BEC5"/>
                </a:solidFill>
                <a:latin typeface="Arial" panose="02020603050405020304" pitchFamily="2"/>
              </a:rPr>
              <a:t>EDS via </a:t>
            </a:r>
            <a:br/>
            <a:r>
              <a:rPr lang="en-US" sz="1600" b="1" spc="0">
                <a:solidFill>
                  <a:srgbClr val="71BEC5"/>
                </a:solidFill>
                <a:latin typeface="Arial" panose="02020603050405020304" pitchFamily="2"/>
              </a:rPr>
              <a:t>web services </a:t>
            </a:r>
          </a:p>
        </p:txBody>
      </p:sp>
      <p:sp>
        <p:nvSpPr>
          <p:cNvPr id="9" name="Text Placeholder 8"/>
          <p:cNvSpPr>
            <a:spLocks noGrp="1"/>
          </p:cNvSpPr>
          <p:nvPr>
            <p:ph type="body" idx="10"/>
          </p:nvPr>
        </p:nvSpPr>
        <p:spPr>
          <a:xfrm>
            <a:off x="3150878" y="5443348"/>
            <a:ext cx="878478" cy="397211"/>
          </a:xfrm>
          <a:prstGeom prst="rect">
            <a:avLst/>
          </a:prstGeom>
          <a:noFill/>
          <a:ln w="0" cmpd="sng">
            <a:noFill/>
            <a:prstDash val="solid"/>
          </a:ln>
        </p:spPr>
        <p:txBody>
          <a:bodyPr vert="horz" lIns="0" tIns="0" rIns="0" bIns="0" anchor="t"/>
          <a:lstStyle>
            <a:lvl1pPr marL="0" marR="0" indent="0" algn="l">
              <a:lnSpc>
                <a:spcPts val="1270"/>
              </a:lnSpc>
              <a:spcAft>
                <a:spcPts val="0"/>
              </a:spcAft>
              <a:defRPr/>
            </a:lvl1pPr>
          </a:lstStyle>
          <a:p>
            <a:pPr marL="0" marR="0" indent="0" algn="l">
              <a:lnSpc>
                <a:spcPts val="1600"/>
              </a:lnSpc>
              <a:spcAft>
                <a:spcPts val="0"/>
              </a:spcAft>
            </a:pPr>
            <a:r>
              <a:rPr lang="en-US" sz="1600" b="1" spc="0">
                <a:solidFill>
                  <a:srgbClr val="71BEC5"/>
                </a:solidFill>
                <a:latin typeface="Arial" panose="02020603050405020304" pitchFamily="2"/>
              </a:rPr>
              <a:t>Hosts in database </a:t>
            </a:r>
          </a:p>
        </p:txBody>
      </p:sp>
      <p:sp>
        <p:nvSpPr>
          <p:cNvPr id="10" name="Text Placeholder 9"/>
          <p:cNvSpPr>
            <a:spLocks noGrp="1"/>
          </p:cNvSpPr>
          <p:nvPr>
            <p:ph type="body" idx="10"/>
          </p:nvPr>
        </p:nvSpPr>
        <p:spPr>
          <a:xfrm>
            <a:off x="3827739" y="6220969"/>
            <a:ext cx="1048293" cy="1122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b="1" spc="-52">
                <a:solidFill>
                  <a:srgbClr val="000000"/>
                </a:solidFill>
                <a:latin typeface="Arial" panose="02020603050405020304" pitchFamily="2"/>
              </a:rPr>
              <a:t>UNCLASSIFIED </a:t>
            </a:r>
          </a:p>
        </p:txBody>
      </p:sp>
      <p:sp>
        <p:nvSpPr>
          <p:cNvPr id="11" name="Text Placeholder 10"/>
          <p:cNvSpPr>
            <a:spLocks noGrp="1"/>
          </p:cNvSpPr>
          <p:nvPr>
            <p:ph type="body" idx="10"/>
          </p:nvPr>
        </p:nvSpPr>
        <p:spPr>
          <a:xfrm>
            <a:off x="7708882" y="6281570"/>
            <a:ext cx="213619" cy="75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700" b="1" spc="118">
                <a:solidFill>
                  <a:srgbClr val="000000"/>
                </a:solidFill>
                <a:latin typeface="Arial" panose="02020603050405020304" pitchFamily="2"/>
              </a:rPr>
              <a:t>14 </a:t>
            </a:r>
          </a:p>
        </p:txBody>
      </p:sp>
      <p:sp>
        <p:nvSpPr>
          <p:cNvPr id="12" name="Text Placeholder 11"/>
          <p:cNvSpPr>
            <a:spLocks noGrp="1"/>
          </p:cNvSpPr>
          <p:nvPr>
            <p:ph type="body" idx="10"/>
          </p:nvPr>
        </p:nvSpPr>
        <p:spPr>
          <a:xfrm>
            <a:off x="1618944" y="469213"/>
            <a:ext cx="2931859" cy="291008"/>
          </a:xfrm>
          <a:prstGeom prst="rect">
            <a:avLst/>
          </a:prstGeom>
          <a:noFill/>
          <a:ln w="0" cmpd="sng">
            <a:noFill/>
            <a:prstDash val="solid"/>
          </a:ln>
        </p:spPr>
        <p:txBody>
          <a:bodyPr vert="horz" lIns="0" tIns="0" rIns="0" bIns="0" anchor="t"/>
          <a:lstStyle>
            <a:lvl1pPr marL="0" marR="0" indent="0" algn="l">
              <a:lnSpc>
                <a:spcPts val="1905"/>
              </a:lnSpc>
              <a:spcAft>
                <a:spcPts val="0"/>
              </a:spcAft>
              <a:defRPr/>
            </a:lvl1pPr>
          </a:lstStyle>
          <a:p>
            <a:pPr marL="0" marR="0" indent="0" algn="l">
              <a:lnSpc>
                <a:spcPts val="2400"/>
              </a:lnSpc>
              <a:spcAft>
                <a:spcPts val="0"/>
              </a:spcAft>
            </a:pPr>
            <a:r>
              <a:rPr lang="en-US" sz="3000" b="1" spc="-57">
                <a:solidFill>
                  <a:srgbClr val="000000"/>
                </a:solidFill>
                <a:latin typeface="Arial" panose="02020603050405020304" pitchFamily="2"/>
              </a:rPr>
              <a:t>Device To Cloud </a:t>
            </a:r>
          </a:p>
        </p:txBody>
      </p:sp>
      <p:sp>
        <p:nvSpPr>
          <p:cNvPr id="13" name="Text Placeholder 12"/>
          <p:cNvSpPr>
            <a:spLocks noGrp="1"/>
          </p:cNvSpPr>
          <p:nvPr>
            <p:ph type="body" idx="10"/>
          </p:nvPr>
        </p:nvSpPr>
        <p:spPr>
          <a:xfrm>
            <a:off x="627656" y="1451441"/>
            <a:ext cx="970886" cy="147004"/>
          </a:xfrm>
          <a:prstGeom prst="rect">
            <a:avLst/>
          </a:prstGeom>
          <a:noFill/>
          <a:ln w="0" cmpd="sng">
            <a:noFill/>
            <a:prstDash val="solid"/>
          </a:ln>
        </p:spPr>
        <p:txBody>
          <a:bodyPr vert="horz" lIns="0" tIns="0" rIns="0" bIns="0" anchor="t"/>
          <a:lstStyle>
            <a:lvl1pPr marL="0" marR="0" indent="0" algn="l">
              <a:lnSpc>
                <a:spcPts val="952"/>
              </a:lnSpc>
              <a:spcAft>
                <a:spcPts val="0"/>
              </a:spcAft>
              <a:defRPr/>
            </a:lvl1pPr>
          </a:lstStyle>
          <a:p>
            <a:pPr marL="0" marR="0" indent="0" algn="l">
              <a:lnSpc>
                <a:spcPts val="1200"/>
              </a:lnSpc>
              <a:spcAft>
                <a:spcPts val="0"/>
              </a:spcAft>
            </a:pPr>
            <a:r>
              <a:rPr lang="en-US" sz="1500" b="1" spc="-71">
                <a:solidFill>
                  <a:srgbClr val="71BEC5"/>
                </a:solidFill>
                <a:latin typeface="Arial" panose="02020603050405020304" pitchFamily="2"/>
              </a:rPr>
              <a:t>Lab device </a:t>
            </a:r>
          </a:p>
        </p:txBody>
      </p:sp>
      <p:sp>
        <p:nvSpPr>
          <p:cNvPr id="14" name="Text Placeholder 13"/>
          <p:cNvSpPr>
            <a:spLocks noGrp="1"/>
          </p:cNvSpPr>
          <p:nvPr>
            <p:ph type="body" idx="10"/>
          </p:nvPr>
        </p:nvSpPr>
        <p:spPr>
          <a:xfrm>
            <a:off x="1244512" y="2324464"/>
            <a:ext cx="1941171" cy="400211"/>
          </a:xfrm>
          <a:prstGeom prst="rect">
            <a:avLst/>
          </a:prstGeom>
          <a:noFill/>
          <a:ln w="0" cmpd="sng">
            <a:noFill/>
            <a:prstDash val="solid"/>
          </a:ln>
        </p:spPr>
        <p:txBody>
          <a:bodyPr vert="horz" lIns="0" tIns="0" rIns="0" bIns="0" anchor="t"/>
          <a:lstStyle>
            <a:lvl1pPr marL="0" marR="0" indent="0" algn="l">
              <a:lnSpc>
                <a:spcPts val="1349"/>
              </a:lnSpc>
              <a:spcAft>
                <a:spcPts val="0"/>
              </a:spcAft>
              <a:defRPr/>
            </a:lvl1pPr>
          </a:lstStyle>
          <a:p>
            <a:pPr marL="0" marR="0" indent="0" algn="l">
              <a:lnSpc>
                <a:spcPts val="1700"/>
              </a:lnSpc>
              <a:spcAft>
                <a:spcPts val="0"/>
              </a:spcAft>
            </a:pPr>
            <a:r>
              <a:rPr lang="en-US" sz="1600" b="1" spc="0">
                <a:solidFill>
                  <a:srgbClr val="71BEC5"/>
                </a:solidFill>
                <a:latin typeface="Arial" panose="02020603050405020304" pitchFamily="2"/>
              </a:rPr>
              <a:t>Creates sample result in PDF format </a:t>
            </a:r>
          </a:p>
        </p:txBody>
      </p:sp>
      <p:sp>
        <p:nvSpPr>
          <p:cNvPr id="15" name="Text Placeholder 14"/>
          <p:cNvSpPr>
            <a:spLocks noGrp="1"/>
          </p:cNvSpPr>
          <p:nvPr>
            <p:ph type="body" idx="10"/>
          </p:nvPr>
        </p:nvSpPr>
        <p:spPr>
          <a:xfrm>
            <a:off x="5230663" y="3110485"/>
            <a:ext cx="2056382" cy="400211"/>
          </a:xfrm>
          <a:prstGeom prst="rect">
            <a:avLst/>
          </a:prstGeom>
          <a:noFill/>
          <a:ln w="0" cmpd="sng">
            <a:noFill/>
            <a:prstDash val="solid"/>
          </a:ln>
        </p:spPr>
        <p:txBody>
          <a:bodyPr vert="horz" lIns="0" tIns="0" rIns="0" bIns="0" anchor="t"/>
          <a:lstStyle>
            <a:lvl1pPr marL="145152" marR="0" indent="0" algn="l">
              <a:lnSpc>
                <a:spcPts val="1349"/>
              </a:lnSpc>
              <a:spcAft>
                <a:spcPts val="0"/>
              </a:spcAft>
              <a:defRPr/>
            </a:lvl1pPr>
          </a:lstStyle>
          <a:p>
            <a:pPr marL="182880" marR="0" indent="0" algn="l">
              <a:lnSpc>
                <a:spcPts val="1700"/>
              </a:lnSpc>
              <a:spcAft>
                <a:spcPts val="0"/>
              </a:spcAft>
            </a:pPr>
            <a:r>
              <a:rPr lang="en-US" sz="1600" b="1" spc="0">
                <a:solidFill>
                  <a:srgbClr val="71BEC5"/>
                </a:solidFill>
                <a:latin typeface="Arial" panose="02020603050405020304" pitchFamily="2"/>
              </a:rPr>
              <a:t>PON data available in BSVE Workbench </a:t>
            </a:r>
          </a:p>
        </p:txBody>
      </p:sp>
      <p:sp>
        <p:nvSpPr>
          <p:cNvPr id="16" name="Text Placeholder 15"/>
          <p:cNvSpPr>
            <a:spLocks noGrp="1"/>
          </p:cNvSpPr>
          <p:nvPr>
            <p:ph type="body" idx="10"/>
          </p:nvPr>
        </p:nvSpPr>
        <p:spPr>
          <a:xfrm>
            <a:off x="590454" y="3922906"/>
            <a:ext cx="1097497" cy="144004"/>
          </a:xfrm>
          <a:prstGeom prst="rect">
            <a:avLst/>
          </a:prstGeom>
          <a:noFill/>
          <a:ln w="0" cmpd="sng">
            <a:noFill/>
            <a:prstDash val="solid"/>
          </a:ln>
        </p:spPr>
        <p:txBody>
          <a:bodyPr vert="horz" lIns="0" tIns="0" rIns="0" bIns="0" anchor="t"/>
          <a:lstStyle>
            <a:lvl1pPr marL="0" marR="0" indent="0" algn="l">
              <a:lnSpc>
                <a:spcPts val="952"/>
              </a:lnSpc>
              <a:spcAft>
                <a:spcPts val="0"/>
              </a:spcAft>
              <a:defRPr/>
            </a:lvl1pPr>
          </a:lstStyle>
          <a:p>
            <a:pPr marL="0" marR="0" indent="0" algn="l">
              <a:lnSpc>
                <a:spcPts val="1200"/>
              </a:lnSpc>
              <a:spcAft>
                <a:spcPts val="0"/>
              </a:spcAft>
            </a:pPr>
            <a:r>
              <a:rPr lang="en-US" sz="1500" b="1" spc="-47">
                <a:solidFill>
                  <a:srgbClr val="71BEC5"/>
                </a:solidFill>
                <a:latin typeface="Arial" panose="02020603050405020304" pitchFamily="2"/>
              </a:rPr>
              <a:t>Workstation </a:t>
            </a:r>
          </a:p>
        </p:txBody>
      </p:sp>
    </p:spTree>
    <p:extLst>
      <p:ext uri="{BB962C8B-B14F-4D97-AF65-F5344CB8AC3E}">
        <p14:creationId xmlns:p14="http://schemas.microsoft.com/office/powerpoint/2010/main" val="250616698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13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 y="60003"/>
            <a:ext cx="8640763" cy="177005"/>
          </a:xfrm>
          <a:prstGeom prst="rect">
            <a:avLst/>
          </a:prstGeom>
          <a:noFill/>
          <a:ln w="0" cmpd="sng">
            <a:noFill/>
            <a:prstDash val="solid"/>
          </a:ln>
        </p:spPr>
        <p:txBody>
          <a:bodyPr vert="horz" lIns="0" tIns="12598"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468931" y="237008"/>
            <a:ext cx="7171833" cy="654618"/>
          </a:xfrm>
          <a:prstGeom prst="rect">
            <a:avLst/>
          </a:prstGeom>
          <a:noFill/>
          <a:ln w="0" cmpd="sng">
            <a:noFill/>
            <a:prstDash val="solid"/>
          </a:ln>
        </p:spPr>
        <p:txBody>
          <a:bodyPr vert="horz" lIns="0" tIns="160788" rIns="0" bIns="0" anchor="t"/>
          <a:lstStyle>
            <a:lvl1pPr marL="108864" marR="0" indent="0" algn="l">
              <a:lnSpc>
                <a:spcPts val="2857"/>
              </a:lnSpc>
              <a:spcAft>
                <a:spcPts val="361"/>
              </a:spcAft>
              <a:defRPr/>
            </a:lvl1pPr>
          </a:lstStyle>
          <a:p>
            <a:pPr marL="137160" marR="0" indent="0" algn="l">
              <a:lnSpc>
                <a:spcPts val="3600"/>
              </a:lnSpc>
              <a:spcAft>
                <a:spcPts val="455"/>
              </a:spcAft>
            </a:pPr>
            <a:r>
              <a:rPr lang="en-US" sz="3000" b="1" spc="-24">
                <a:solidFill>
                  <a:srgbClr val="000000"/>
                </a:solidFill>
                <a:latin typeface="Arial" panose="02020603050405020304" pitchFamily="2"/>
              </a:rPr>
              <a:t>Epi Archive – 3</a:t>
            </a:r>
            <a:r>
              <a:rPr lang="en-US" sz="3000" b="1" spc="-24" baseline="30000">
                <a:solidFill>
                  <a:srgbClr val="000000"/>
                </a:solidFill>
                <a:latin typeface="Arial" panose="02020603050405020304" pitchFamily="2"/>
              </a:rPr>
              <a:t>rd</a:t>
            </a:r>
            <a:r>
              <a:rPr lang="en-US" sz="3000" b="1" spc="-24">
                <a:solidFill>
                  <a:srgbClr val="000000"/>
                </a:solidFill>
                <a:latin typeface="Arial" panose="02020603050405020304" pitchFamily="2"/>
              </a:rPr>
              <a:t> Party SDK </a:t>
            </a:r>
          </a:p>
        </p:txBody>
      </p:sp>
      <p:sp>
        <p:nvSpPr>
          <p:cNvPr id="8" name="Text Placeholder 7"/>
          <p:cNvSpPr>
            <a:spLocks noGrp="1"/>
          </p:cNvSpPr>
          <p:nvPr>
            <p:ph type="body" idx="10"/>
          </p:nvPr>
        </p:nvSpPr>
        <p:spPr>
          <a:xfrm>
            <a:off x="596453" y="1897851"/>
            <a:ext cx="8044310" cy="550815"/>
          </a:xfrm>
          <a:prstGeom prst="rect">
            <a:avLst/>
          </a:prstGeom>
          <a:noFill/>
          <a:ln w="0" cmpd="sng">
            <a:noFill/>
            <a:prstDash val="solid"/>
          </a:ln>
        </p:spPr>
        <p:txBody>
          <a:bodyPr vert="horz" lIns="0" tIns="0" rIns="0" bIns="0" anchor="t"/>
          <a:lstStyle>
            <a:lvl1pPr marL="0" marR="0" indent="0" algn="ctr">
              <a:lnSpc>
                <a:spcPts val="1905"/>
              </a:lnSpc>
              <a:spcAft>
                <a:spcPts val="1726"/>
              </a:spcAft>
              <a:defRPr/>
            </a:lvl1pPr>
          </a:lstStyle>
          <a:p>
            <a:pPr marL="0" marR="0" indent="0" algn="ctr">
              <a:lnSpc>
                <a:spcPts val="2400"/>
              </a:lnSpc>
              <a:spcAft>
                <a:spcPts val="2175"/>
              </a:spcAft>
            </a:pPr>
            <a:r>
              <a:rPr lang="en-US" sz="2200" spc="9">
                <a:solidFill>
                  <a:srgbClr val="071C60"/>
                </a:solidFill>
                <a:latin typeface="Arial" panose="02020603050405020304" pitchFamily="2"/>
              </a:rPr>
              <a:t>Automated Synthesis of </a:t>
            </a:r>
            <a:r>
              <a:rPr lang="en-US" sz="2300" i="1" spc="9">
                <a:solidFill>
                  <a:srgbClr val="071C60"/>
                </a:solidFill>
                <a:latin typeface="Arial" panose="02020603050405020304" pitchFamily="2"/>
              </a:rPr>
              <a:t>Global Notifiable Disease </a:t>
            </a:r>
            <a:r>
              <a:rPr lang="en-US" sz="2200" spc="9">
                <a:solidFill>
                  <a:srgbClr val="071C60"/>
                </a:solidFill>
                <a:latin typeface="Arial" panose="02020603050405020304" pitchFamily="2"/>
              </a:rPr>
              <a:t>Data </a:t>
            </a:r>
          </a:p>
        </p:txBody>
      </p:sp>
      <p:sp>
        <p:nvSpPr>
          <p:cNvPr id="9" name="Text Placeholder 8"/>
          <p:cNvSpPr>
            <a:spLocks noGrp="1"/>
          </p:cNvSpPr>
          <p:nvPr>
            <p:ph type="body" idx="10"/>
          </p:nvPr>
        </p:nvSpPr>
        <p:spPr>
          <a:xfrm>
            <a:off x="1" y="2448667"/>
            <a:ext cx="8640763" cy="391211"/>
          </a:xfrm>
          <a:prstGeom prst="rect">
            <a:avLst/>
          </a:prstGeom>
          <a:noFill/>
          <a:ln w="0" cmpd="sng">
            <a:noFill/>
            <a:prstDash val="solid"/>
          </a:ln>
        </p:spPr>
        <p:txBody>
          <a:bodyPr vert="horz" lIns="0" tIns="1200" rIns="0" bIns="0" anchor="t"/>
          <a:lstStyle>
            <a:lvl1pPr marL="399168" marR="0" indent="0" algn="l">
              <a:lnSpc>
                <a:spcPts val="1270"/>
              </a:lnSpc>
              <a:spcAft>
                <a:spcPts val="1274"/>
              </a:spcAft>
              <a:tabLst>
                <a:tab pos="3701372" algn="l"/>
              </a:tabLst>
              <a:defRPr/>
            </a:lvl1pPr>
          </a:lstStyle>
          <a:p>
            <a:pPr marL="502920" marR="0" indent="0" algn="l">
              <a:lnSpc>
                <a:spcPts val="1600"/>
              </a:lnSpc>
              <a:spcAft>
                <a:spcPts val="1605"/>
              </a:spcAft>
              <a:tabLst>
                <a:tab pos="4663440" algn="l"/>
              </a:tabLst>
            </a:pPr>
            <a:r>
              <a:rPr lang="en-US" sz="1300" b="1" spc="-9">
                <a:solidFill>
                  <a:srgbClr val="000000"/>
                </a:solidFill>
                <a:latin typeface="Arial" panose="02020603050405020304" pitchFamily="2"/>
              </a:rPr>
              <a:t>From This: To This: </a:t>
            </a:r>
          </a:p>
        </p:txBody>
      </p:sp>
      <p:sp>
        <p:nvSpPr>
          <p:cNvPr id="12" name="Text Placeholder 11"/>
          <p:cNvSpPr>
            <a:spLocks noGrp="1"/>
          </p:cNvSpPr>
          <p:nvPr>
            <p:ph type="body" idx="10"/>
          </p:nvPr>
        </p:nvSpPr>
        <p:spPr>
          <a:xfrm>
            <a:off x="1" y="6197569"/>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b="1" spc="5">
                <a:solidFill>
                  <a:srgbClr val="000000"/>
                </a:solidFill>
                <a:latin typeface="Arial" panose="02020603050405020304" pitchFamily="2"/>
              </a:rPr>
              <a:t>UNCLASSIFIED </a:t>
            </a:r>
            <a:r>
              <a:rPr lang="en-US" sz="800" spc="5">
                <a:solidFill>
                  <a:srgbClr val="000000"/>
                </a:solidFill>
                <a:latin typeface="Arial" panose="02020603050405020304" pitchFamily="2"/>
              </a:rPr>
              <a:t>15 </a:t>
            </a:r>
          </a:p>
        </p:txBody>
      </p:sp>
    </p:spTree>
    <p:extLst>
      <p:ext uri="{BB962C8B-B14F-4D97-AF65-F5344CB8AC3E}">
        <p14:creationId xmlns:p14="http://schemas.microsoft.com/office/powerpoint/2010/main" val="3998617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 y="2"/>
            <a:ext cx="8640763" cy="5616575"/>
          </a:xfrm>
        </p:spPr>
        <p:txBody>
          <a:bodyPr rtlCol="0">
            <a:normAutofit/>
          </a:bodyPr>
          <a:lstStyle>
            <a:lvl1pPr marL="0" indent="0">
              <a:buNone/>
              <a:defRPr sz="3000"/>
            </a:lvl1pPr>
            <a:lvl2pPr marL="426572" indent="0">
              <a:buNone/>
              <a:defRPr sz="2600"/>
            </a:lvl2pPr>
            <a:lvl3pPr marL="853144" indent="0">
              <a:buNone/>
              <a:defRPr sz="2200"/>
            </a:lvl3pPr>
            <a:lvl4pPr marL="1279717" indent="0">
              <a:buNone/>
              <a:defRPr sz="1900"/>
            </a:lvl4pPr>
            <a:lvl5pPr marL="1706288" indent="0">
              <a:buNone/>
              <a:defRPr sz="1900"/>
            </a:lvl5pPr>
            <a:lvl6pPr marL="2132861" indent="0">
              <a:buNone/>
              <a:defRPr sz="1900"/>
            </a:lvl6pPr>
            <a:lvl7pPr marL="2559432" indent="0">
              <a:buNone/>
              <a:defRPr sz="1900"/>
            </a:lvl7pPr>
            <a:lvl8pPr marL="2986005" indent="0">
              <a:buNone/>
              <a:defRPr sz="1900"/>
            </a:lvl8pPr>
            <a:lvl9pPr marL="3412577" indent="0">
              <a:buNone/>
              <a:defRPr sz="19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339148" y="4657626"/>
            <a:ext cx="8301616" cy="760520"/>
          </a:xfrm>
        </p:spPr>
        <p:txBody>
          <a:bodyPr>
            <a:normAutofit/>
          </a:bodyPr>
          <a:lstStyle>
            <a:lvl1pPr marL="0" indent="0">
              <a:lnSpc>
                <a:spcPct val="120000"/>
              </a:lnSpc>
              <a:spcBef>
                <a:spcPts val="300"/>
              </a:spcBef>
              <a:buNone/>
              <a:defRPr sz="2400"/>
            </a:lvl1pPr>
            <a:lvl2pPr marL="426572" indent="0">
              <a:buNone/>
              <a:defRPr sz="1100"/>
            </a:lvl2pPr>
            <a:lvl3pPr marL="853144" indent="0">
              <a:buNone/>
              <a:defRPr sz="900"/>
            </a:lvl3pPr>
            <a:lvl4pPr marL="1279717" indent="0">
              <a:buNone/>
              <a:defRPr sz="800"/>
            </a:lvl4pPr>
            <a:lvl5pPr marL="1706288" indent="0">
              <a:buNone/>
              <a:defRPr sz="800"/>
            </a:lvl5pPr>
            <a:lvl6pPr marL="2132861" indent="0">
              <a:buNone/>
              <a:defRPr sz="800"/>
            </a:lvl6pPr>
            <a:lvl7pPr marL="2559432" indent="0">
              <a:buNone/>
              <a:defRPr sz="800"/>
            </a:lvl7pPr>
            <a:lvl8pPr marL="2986005" indent="0">
              <a:buNone/>
              <a:defRPr sz="800"/>
            </a:lvl8pPr>
            <a:lvl9pPr marL="3412577" indent="0">
              <a:buNone/>
              <a:defRPr sz="800"/>
            </a:lvl9pPr>
          </a:lstStyle>
          <a:p>
            <a:pPr lvl="0"/>
            <a:r>
              <a:rPr lang="en-US"/>
              <a:t>Click to edit Master text styles</a:t>
            </a:r>
          </a:p>
        </p:txBody>
      </p:sp>
      <p:sp>
        <p:nvSpPr>
          <p:cNvPr id="5" name="Footer Placeholder 4"/>
          <p:cNvSpPr>
            <a:spLocks noGrp="1"/>
          </p:cNvSpPr>
          <p:nvPr>
            <p:ph type="ftr" sz="quarter" idx="13"/>
          </p:nvPr>
        </p:nvSpPr>
        <p:spPr/>
        <p:txBody>
          <a:bodyPr/>
          <a:lstStyle>
            <a:lvl1pPr>
              <a:defRPr dirty="0"/>
            </a:lvl1pPr>
          </a:lstStyle>
          <a:p>
            <a:pPr>
              <a:defRPr/>
            </a:pPr>
            <a:r>
              <a:rPr lang="en-GB"/>
              <a:t>© Crown copyright 2018 Dstl</a:t>
            </a:r>
          </a:p>
        </p:txBody>
      </p:sp>
      <p:sp>
        <p:nvSpPr>
          <p:cNvPr id="6" name="Date Placeholder 3"/>
          <p:cNvSpPr>
            <a:spLocks noGrp="1"/>
          </p:cNvSpPr>
          <p:nvPr>
            <p:ph type="dt" sz="half" idx="14"/>
          </p:nvPr>
        </p:nvSpPr>
        <p:spPr/>
        <p:txBody>
          <a:bodyPr/>
          <a:lstStyle>
            <a:lvl1pPr>
              <a:defRPr/>
            </a:lvl1pPr>
          </a:lstStyle>
          <a:p>
            <a:pPr>
              <a:defRPr/>
            </a:pPr>
            <a:fld id="{E57C591E-68C1-420B-A3B1-E82CD2D28315}" type="datetime4">
              <a:rPr lang="en-GB"/>
              <a:pPr>
                <a:defRPr/>
              </a:pPr>
              <a:t>17 May 2018</a:t>
            </a:fld>
            <a:endParaRPr lang="en-GB" dirty="0"/>
          </a:p>
        </p:txBody>
      </p:sp>
    </p:spTree>
    <p:extLst>
      <p:ext uri="{BB962C8B-B14F-4D97-AF65-F5344CB8AC3E}">
        <p14:creationId xmlns:p14="http://schemas.microsoft.com/office/powerpoint/2010/main" val="11352204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4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3"/>
            <a:ext cx="8640763" cy="253807"/>
          </a:xfrm>
          <a:prstGeom prst="rect">
            <a:avLst/>
          </a:prstGeom>
          <a:noFill/>
          <a:ln w="0" cmpd="sng">
            <a:noFill/>
            <a:prstDash val="solid"/>
          </a:ln>
        </p:spPr>
        <p:txBody>
          <a:bodyPr vert="horz" lIns="0" tIns="12598"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spc="0">
                <a:solidFill>
                  <a:srgbClr val="000000"/>
                </a:solidFill>
                <a:latin typeface="Arial" panose="02020603050405020304" pitchFamily="2"/>
              </a:rPr>
              <a:t>UNCLASSIFIED </a:t>
            </a:r>
          </a:p>
        </p:txBody>
      </p:sp>
      <p:sp>
        <p:nvSpPr>
          <p:cNvPr id="3" name="Text Placeholder 2"/>
          <p:cNvSpPr>
            <a:spLocks noGrp="1"/>
          </p:cNvSpPr>
          <p:nvPr>
            <p:ph type="body" idx="10"/>
          </p:nvPr>
        </p:nvSpPr>
        <p:spPr>
          <a:xfrm>
            <a:off x="1" y="5057538"/>
            <a:ext cx="8640763" cy="939025"/>
          </a:xfrm>
          <a:prstGeom prst="rect">
            <a:avLst/>
          </a:prstGeom>
          <a:noFill/>
          <a:ln w="0" cmpd="sng">
            <a:noFill/>
            <a:prstDash val="solid"/>
          </a:ln>
        </p:spPr>
        <p:txBody>
          <a:bodyPr vert="horz" lIns="0" tIns="0" rIns="0" bIns="0" anchor="t"/>
          <a:lstStyle>
            <a:lvl1pPr marL="2249854" marR="943487" indent="254016" algn="l">
              <a:lnSpc>
                <a:spcPts val="1905"/>
              </a:lnSpc>
              <a:spcBef>
                <a:spcPts val="421"/>
              </a:spcBef>
              <a:spcAft>
                <a:spcPts val="437"/>
              </a:spcAft>
              <a:buFont typeface="Symbol"/>
              <a:buChar char="·"/>
              <a:defRPr/>
            </a:lvl1pPr>
          </a:lstStyle>
          <a:p>
            <a:pPr marL="1691640" marR="0" indent="320040" algn="l">
              <a:lnSpc>
                <a:spcPts val="2000"/>
              </a:lnSpc>
              <a:spcAft>
                <a:spcPts val="0"/>
              </a:spcAft>
              <a:buFont typeface="Symbol"/>
              <a:buChar char="·"/>
            </a:pPr>
            <a:r>
              <a:rPr lang="en-US" sz="1800" spc="19">
                <a:solidFill>
                  <a:srgbClr val="041D60"/>
                </a:solidFill>
                <a:latin typeface="Arial" panose="02020603050405020304" pitchFamily="2"/>
              </a:rPr>
              <a:t>OCONUS data from EpiArchive/MMWR from CDC </a:t>
            </a:r>
          </a:p>
          <a:p>
            <a:pPr marL="2834640" marR="1188720" indent="320040" algn="l">
              <a:lnSpc>
                <a:spcPts val="2400"/>
              </a:lnSpc>
              <a:spcBef>
                <a:spcPts val="530"/>
              </a:spcBef>
              <a:spcAft>
                <a:spcPts val="550"/>
              </a:spcAft>
              <a:buFont typeface="Symbol"/>
              <a:buChar char="·"/>
            </a:pPr>
            <a:r>
              <a:rPr lang="en-US" sz="1800" spc="0">
                <a:solidFill>
                  <a:srgbClr val="041D60"/>
                </a:solidFill>
                <a:latin typeface="Arial" panose="02020603050405020304" pitchFamily="2"/>
              </a:rPr>
              <a:t>New countries and diseases in EpiArchive automatically included in Public Health Processor </a:t>
            </a:r>
          </a:p>
        </p:txBody>
      </p:sp>
      <p:sp>
        <p:nvSpPr>
          <p:cNvPr id="6" name="Text Placeholder 5"/>
          <p:cNvSpPr>
            <a:spLocks noGrp="1"/>
          </p:cNvSpPr>
          <p:nvPr>
            <p:ph type="body" idx="10"/>
          </p:nvPr>
        </p:nvSpPr>
        <p:spPr>
          <a:xfrm>
            <a:off x="1" y="6197569"/>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spc="0">
                <a:solidFill>
                  <a:srgbClr val="000000"/>
                </a:solidFill>
                <a:latin typeface="Arial" panose="02020603050405020304" pitchFamily="2"/>
              </a:rPr>
              <a:t>UNCLASSIFIED </a:t>
            </a:r>
            <a:r>
              <a:rPr lang="en-US" sz="800" spc="0">
                <a:solidFill>
                  <a:srgbClr val="000000"/>
                </a:solidFill>
                <a:latin typeface="Arial" panose="02020603050405020304" pitchFamily="2"/>
              </a:rPr>
              <a:t>16 </a:t>
            </a:r>
          </a:p>
        </p:txBody>
      </p:sp>
      <p:sp>
        <p:nvSpPr>
          <p:cNvPr id="9" name="Text Placeholder 8"/>
          <p:cNvSpPr>
            <a:spLocks noGrp="1"/>
          </p:cNvSpPr>
          <p:nvPr>
            <p:ph type="body" idx="10"/>
          </p:nvPr>
        </p:nvSpPr>
        <p:spPr>
          <a:xfrm>
            <a:off x="1590141" y="395411"/>
            <a:ext cx="4397788" cy="435012"/>
          </a:xfrm>
          <a:prstGeom prst="rect">
            <a:avLst/>
          </a:prstGeom>
          <a:noFill/>
          <a:ln w="0" cmpd="sng">
            <a:noFill/>
            <a:prstDash val="solid"/>
          </a:ln>
        </p:spPr>
        <p:txBody>
          <a:bodyPr vert="horz" lIns="0" tIns="0" rIns="0" bIns="0" anchor="t"/>
          <a:lstStyle>
            <a:lvl1pPr marL="0" marR="0" indent="0" algn="l">
              <a:lnSpc>
                <a:spcPts val="2857"/>
              </a:lnSpc>
              <a:spcAft>
                <a:spcPts val="0"/>
              </a:spcAft>
              <a:defRPr/>
            </a:lvl1pPr>
          </a:lstStyle>
          <a:p>
            <a:pPr marL="0" marR="0" indent="0" algn="l">
              <a:lnSpc>
                <a:spcPts val="3600"/>
              </a:lnSpc>
              <a:spcAft>
                <a:spcPts val="0"/>
              </a:spcAft>
            </a:pPr>
            <a:r>
              <a:rPr lang="en-US" sz="3000" spc="-28">
                <a:solidFill>
                  <a:srgbClr val="000000"/>
                </a:solidFill>
                <a:latin typeface="Arial" panose="02020603050405020304" pitchFamily="2"/>
              </a:rPr>
              <a:t>Public Health Processor </a:t>
            </a:r>
          </a:p>
        </p:txBody>
      </p:sp>
    </p:spTree>
    <p:extLst>
      <p:ext uri="{BB962C8B-B14F-4D97-AF65-F5344CB8AC3E}">
        <p14:creationId xmlns:p14="http://schemas.microsoft.com/office/powerpoint/2010/main" val="6236708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15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1738" y="30601"/>
            <a:ext cx="1096897" cy="235206"/>
          </a:xfrm>
          <a:prstGeom prst="rect">
            <a:avLst/>
          </a:prstGeom>
          <a:noFill/>
          <a:ln w="0" cmpd="sng">
            <a:noFill/>
            <a:prstDash val="solid"/>
          </a:ln>
        </p:spPr>
        <p:txBody>
          <a:bodyPr vert="horz" lIns="0" tIns="35397" rIns="0" bIns="0" anchor="t"/>
          <a:lstStyle>
            <a:lvl1pPr marL="0" marR="0" indent="0" algn="ctr">
              <a:lnSpc>
                <a:spcPts val="1111"/>
              </a:lnSpc>
              <a:spcAft>
                <a:spcPts val="139"/>
              </a:spcAft>
              <a:defRPr/>
            </a:lvl1pPr>
          </a:lstStyle>
          <a:p>
            <a:pPr marL="0" marR="0" indent="0" algn="ctr">
              <a:lnSpc>
                <a:spcPts val="1400"/>
              </a:lnSpc>
              <a:spcAft>
                <a:spcPts val="175"/>
              </a:spcAft>
            </a:pPr>
            <a:r>
              <a:rPr lang="en-US" sz="1500" b="1" spc="-213">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495332" y="295808"/>
            <a:ext cx="6680390" cy="510614"/>
          </a:xfrm>
          <a:prstGeom prst="rect">
            <a:avLst/>
          </a:prstGeom>
          <a:noFill/>
          <a:ln w="0" cmpd="sng">
            <a:noFill/>
            <a:prstDash val="solid"/>
          </a:ln>
        </p:spPr>
        <p:txBody>
          <a:bodyPr vert="horz" lIns="0" tIns="56996" rIns="0" bIns="0" anchor="t"/>
          <a:lstStyle>
            <a:lvl1pPr marL="0" marR="0" indent="0" algn="l">
              <a:lnSpc>
                <a:spcPts val="3016"/>
              </a:lnSpc>
              <a:spcAft>
                <a:spcPts val="0"/>
              </a:spcAft>
              <a:defRPr/>
            </a:lvl1pPr>
          </a:lstStyle>
          <a:p>
            <a:pPr marL="0" marR="0" indent="0" algn="l">
              <a:lnSpc>
                <a:spcPts val="3800"/>
              </a:lnSpc>
              <a:spcAft>
                <a:spcPts val="0"/>
              </a:spcAft>
            </a:pPr>
            <a:r>
              <a:rPr lang="en-US" sz="3500" b="1" spc="-161">
                <a:solidFill>
                  <a:srgbClr val="000000"/>
                </a:solidFill>
                <a:latin typeface="Arial" panose="02020603050405020304" pitchFamily="2"/>
              </a:rPr>
              <a:t>Public Health Processor: </a:t>
            </a:r>
            <a:r>
              <a:rPr lang="en-US" sz="2300" b="1" i="1" spc="-161">
                <a:solidFill>
                  <a:srgbClr val="000000"/>
                </a:solidFill>
                <a:latin typeface="Arial" panose="02020603050405020304" pitchFamily="2"/>
              </a:rPr>
              <a:t>Sunburst View </a:t>
            </a:r>
          </a:p>
        </p:txBody>
      </p:sp>
      <p:sp>
        <p:nvSpPr>
          <p:cNvPr id="7" name="Text Placeholder 6"/>
          <p:cNvSpPr>
            <a:spLocks noGrp="1"/>
          </p:cNvSpPr>
          <p:nvPr>
            <p:ph type="body" idx="10"/>
          </p:nvPr>
        </p:nvSpPr>
        <p:spPr>
          <a:xfrm>
            <a:off x="3821738" y="6145366"/>
            <a:ext cx="1096897" cy="235206"/>
          </a:xfrm>
          <a:prstGeom prst="rect">
            <a:avLst/>
          </a:prstGeom>
          <a:noFill/>
          <a:ln w="0" cmpd="sng">
            <a:noFill/>
            <a:prstDash val="solid"/>
          </a:ln>
        </p:spPr>
        <p:txBody>
          <a:bodyPr vert="horz" lIns="0" tIns="35397" rIns="0" bIns="0" anchor="t"/>
          <a:lstStyle>
            <a:lvl1pPr marL="0" marR="0" indent="0" algn="ctr">
              <a:lnSpc>
                <a:spcPts val="1111"/>
              </a:lnSpc>
              <a:spcAft>
                <a:spcPts val="155"/>
              </a:spcAft>
              <a:defRPr/>
            </a:lvl1pPr>
          </a:lstStyle>
          <a:p>
            <a:pPr marL="0" marR="0" indent="0" algn="ctr">
              <a:lnSpc>
                <a:spcPts val="1400"/>
              </a:lnSpc>
              <a:spcAft>
                <a:spcPts val="195"/>
              </a:spcAft>
            </a:pPr>
            <a:r>
              <a:rPr lang="en-US" sz="1500" b="1" spc="-213">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684279" y="6247369"/>
            <a:ext cx="251422" cy="133204"/>
          </a:xfrm>
          <a:prstGeom prst="rect">
            <a:avLst/>
          </a:prstGeom>
          <a:noFill/>
          <a:ln w="0" cmpd="sng">
            <a:noFill/>
            <a:prstDash val="solid"/>
          </a:ln>
        </p:spPr>
        <p:txBody>
          <a:bodyPr vert="horz" lIns="0" tIns="0" rIns="0" bIns="0" anchor="t"/>
          <a:lstStyle>
            <a:lvl1pPr marL="0" marR="0" indent="0" algn="l">
              <a:lnSpc>
                <a:spcPts val="794"/>
              </a:lnSpc>
              <a:spcAft>
                <a:spcPts val="32"/>
              </a:spcAft>
              <a:defRPr/>
            </a:lvl1pPr>
          </a:lstStyle>
          <a:p>
            <a:pPr marL="0" marR="0" indent="0" algn="l">
              <a:lnSpc>
                <a:spcPts val="1000"/>
              </a:lnSpc>
              <a:spcAft>
                <a:spcPts val="40"/>
              </a:spcAft>
            </a:pPr>
            <a:r>
              <a:rPr lang="en-US" sz="800" spc="170">
                <a:solidFill>
                  <a:srgbClr val="000000"/>
                </a:solidFill>
                <a:latin typeface="Arial" panose="02020603050405020304" pitchFamily="2"/>
              </a:rPr>
              <a:t>17 </a:t>
            </a:r>
          </a:p>
        </p:txBody>
      </p:sp>
    </p:spTree>
    <p:extLst>
      <p:ext uri="{BB962C8B-B14F-4D97-AF65-F5344CB8AC3E}">
        <p14:creationId xmlns:p14="http://schemas.microsoft.com/office/powerpoint/2010/main" val="12996009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6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5939" y="72002"/>
            <a:ext cx="1051293" cy="165604"/>
          </a:xfrm>
          <a:prstGeom prst="rect">
            <a:avLst/>
          </a:prstGeom>
          <a:noFill/>
          <a:ln w="0" cmpd="sng">
            <a:noFill/>
            <a:prstDash val="solid"/>
          </a:ln>
        </p:spPr>
        <p:txBody>
          <a:bodyPr vert="horz" lIns="0" tIns="3599"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525935" y="237606"/>
            <a:ext cx="6239351" cy="771621"/>
          </a:xfrm>
          <a:prstGeom prst="rect">
            <a:avLst/>
          </a:prstGeom>
          <a:noFill/>
          <a:ln w="0" cmpd="sng">
            <a:noFill/>
            <a:prstDash val="solid"/>
          </a:ln>
        </p:spPr>
        <p:txBody>
          <a:bodyPr vert="horz" lIns="0" tIns="0" rIns="0" bIns="0" anchor="t"/>
          <a:lstStyle>
            <a:lvl1pPr marL="0" marR="0" indent="0" algn="l">
              <a:lnSpc>
                <a:spcPts val="2064"/>
              </a:lnSpc>
              <a:spcBef>
                <a:spcPts val="127"/>
              </a:spcBef>
              <a:spcAft>
                <a:spcPts val="0"/>
              </a:spcAft>
              <a:defRPr/>
            </a:lvl1pPr>
          </a:lstStyle>
          <a:p>
            <a:pPr marL="0" marR="0" indent="0" algn="l">
              <a:lnSpc>
                <a:spcPts val="3600"/>
              </a:lnSpc>
              <a:spcAft>
                <a:spcPts val="0"/>
              </a:spcAft>
            </a:pPr>
            <a:r>
              <a:rPr lang="en-US" sz="3000" b="1" spc="-5">
                <a:solidFill>
                  <a:srgbClr val="000000"/>
                </a:solidFill>
                <a:latin typeface="Arial" panose="02020603050405020304" pitchFamily="2"/>
              </a:rPr>
              <a:t>Public Health Processor: </a:t>
            </a:r>
            <a:r>
              <a:rPr lang="en-US" sz="2300" b="1" i="1" spc="-5">
                <a:solidFill>
                  <a:srgbClr val="000000"/>
                </a:solidFill>
                <a:latin typeface="Arial" panose="02020603050405020304" pitchFamily="2"/>
              </a:rPr>
              <a:t>Map, Signal </a:t>
            </a:r>
          </a:p>
          <a:p>
            <a:pPr marL="0" marR="0" indent="0" algn="l">
              <a:lnSpc>
                <a:spcPts val="2600"/>
              </a:lnSpc>
              <a:spcBef>
                <a:spcPts val="160"/>
              </a:spcBef>
              <a:spcAft>
                <a:spcPts val="0"/>
              </a:spcAft>
            </a:pPr>
            <a:r>
              <a:rPr lang="en-US" sz="2300" b="1" i="1" spc="-5">
                <a:solidFill>
                  <a:srgbClr val="000000"/>
                </a:solidFill>
                <a:latin typeface="Arial" panose="02020603050405020304" pitchFamily="2"/>
              </a:rPr>
              <a:t>Graph, Epi Data, Cumulative Data </a:t>
            </a:r>
          </a:p>
        </p:txBody>
      </p:sp>
      <p:sp>
        <p:nvSpPr>
          <p:cNvPr id="7" name="Text Placeholder 6"/>
          <p:cNvSpPr>
            <a:spLocks noGrp="1"/>
          </p:cNvSpPr>
          <p:nvPr>
            <p:ph type="body" idx="10"/>
          </p:nvPr>
        </p:nvSpPr>
        <p:spPr>
          <a:xfrm>
            <a:off x="3825939" y="6198168"/>
            <a:ext cx="1051293" cy="165604"/>
          </a:xfrm>
          <a:prstGeom prst="rect">
            <a:avLst/>
          </a:prstGeom>
          <a:noFill/>
          <a:ln w="0" cmpd="sng">
            <a:noFill/>
            <a:prstDash val="solid"/>
          </a:ln>
        </p:spPr>
        <p:txBody>
          <a:bodyPr vert="horz" lIns="0" tIns="3599"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05880" y="6268369"/>
            <a:ext cx="216019" cy="1104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800" b="1" spc="104">
                <a:solidFill>
                  <a:srgbClr val="000000"/>
                </a:solidFill>
                <a:latin typeface="Arial" panose="02020603050405020304" pitchFamily="2"/>
              </a:rPr>
              <a:t>18 </a:t>
            </a:r>
          </a:p>
        </p:txBody>
      </p:sp>
    </p:spTree>
    <p:extLst>
      <p:ext uri="{BB962C8B-B14F-4D97-AF65-F5344CB8AC3E}">
        <p14:creationId xmlns:p14="http://schemas.microsoft.com/office/powerpoint/2010/main" val="108625834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7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18139" y="57603"/>
            <a:ext cx="1074695" cy="179405"/>
          </a:xfrm>
          <a:prstGeom prst="rect">
            <a:avLst/>
          </a:prstGeom>
          <a:noFill/>
          <a:ln w="0" cmpd="sng">
            <a:noFill/>
            <a:prstDash val="solid"/>
          </a:ln>
        </p:spPr>
        <p:txBody>
          <a:bodyPr vert="horz" lIns="0" tIns="8399" rIns="0" bIns="0" anchor="t"/>
          <a:lstStyle>
            <a:lvl1pPr marL="0" marR="0" indent="0" algn="ctr">
              <a:lnSpc>
                <a:spcPts val="1111"/>
              </a:lnSpc>
              <a:spcAft>
                <a:spcPts val="0"/>
              </a:spcAft>
              <a:defRPr/>
            </a:lvl1pPr>
          </a:lstStyle>
          <a:p>
            <a:pPr marL="0" marR="0" indent="0" algn="ctr">
              <a:lnSpc>
                <a:spcPts val="1400"/>
              </a:lnSpc>
              <a:spcAft>
                <a:spcPts val="0"/>
              </a:spcAft>
            </a:pPr>
            <a:r>
              <a:rPr lang="en-US" sz="1200" spc="-80">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587741" y="394211"/>
            <a:ext cx="1447928" cy="447612"/>
          </a:xfrm>
          <a:prstGeom prst="rect">
            <a:avLst/>
          </a:prstGeom>
          <a:noFill/>
          <a:ln w="0" cmpd="sng">
            <a:noFill/>
            <a:prstDash val="solid"/>
          </a:ln>
        </p:spPr>
        <p:txBody>
          <a:bodyPr vert="horz" lIns="0" tIns="3599" rIns="0" bIns="0" anchor="t"/>
          <a:lstStyle>
            <a:lvl1pPr marL="0" marR="0" indent="0" algn="l">
              <a:lnSpc>
                <a:spcPts val="2937"/>
              </a:lnSpc>
              <a:spcAft>
                <a:spcPts val="0"/>
              </a:spcAft>
              <a:defRPr/>
            </a:lvl1pPr>
          </a:lstStyle>
          <a:p>
            <a:pPr marL="0" marR="0" indent="0" algn="l">
              <a:lnSpc>
                <a:spcPts val="3700"/>
              </a:lnSpc>
              <a:spcAft>
                <a:spcPts val="0"/>
              </a:spcAft>
            </a:pPr>
            <a:r>
              <a:rPr lang="en-US" sz="3100" spc="-57">
                <a:solidFill>
                  <a:srgbClr val="000000"/>
                </a:solidFill>
                <a:latin typeface="Arial" panose="02020603050405020304" pitchFamily="2"/>
              </a:rPr>
              <a:t>Analyze </a:t>
            </a:r>
          </a:p>
        </p:txBody>
      </p:sp>
      <p:sp>
        <p:nvSpPr>
          <p:cNvPr id="6" name="Text Placeholder 5"/>
          <p:cNvSpPr>
            <a:spLocks noGrp="1"/>
          </p:cNvSpPr>
          <p:nvPr>
            <p:ph type="body" idx="10"/>
          </p:nvPr>
        </p:nvSpPr>
        <p:spPr>
          <a:xfrm>
            <a:off x="3818139" y="6187368"/>
            <a:ext cx="1074695" cy="179405"/>
          </a:xfrm>
          <a:prstGeom prst="rect">
            <a:avLst/>
          </a:prstGeom>
          <a:noFill/>
          <a:ln w="0" cmpd="sng">
            <a:noFill/>
            <a:prstDash val="solid"/>
          </a:ln>
        </p:spPr>
        <p:txBody>
          <a:bodyPr vert="horz" lIns="0" tIns="8399" rIns="0" bIns="0" anchor="t"/>
          <a:lstStyle>
            <a:lvl1pPr marL="0" marR="0" indent="0" algn="ctr">
              <a:lnSpc>
                <a:spcPts val="1111"/>
              </a:lnSpc>
              <a:spcAft>
                <a:spcPts val="0"/>
              </a:spcAft>
              <a:defRPr/>
            </a:lvl1pPr>
          </a:lstStyle>
          <a:p>
            <a:pPr marL="0" marR="0" indent="0" algn="ctr">
              <a:lnSpc>
                <a:spcPts val="1400"/>
              </a:lnSpc>
              <a:spcAft>
                <a:spcPts val="0"/>
              </a:spcAft>
            </a:pPr>
            <a:r>
              <a:rPr lang="en-US" sz="1200" spc="-80">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3881" y="6243168"/>
            <a:ext cx="235821" cy="138004"/>
          </a:xfrm>
          <a:prstGeom prst="rect">
            <a:avLst/>
          </a:prstGeom>
          <a:noFill/>
          <a:ln w="0" cmpd="sng">
            <a:noFill/>
            <a:prstDash val="solid"/>
          </a:ln>
        </p:spPr>
        <p:txBody>
          <a:bodyPr vert="horz" lIns="0" tIns="17399" rIns="0" bIns="0" anchor="t"/>
          <a:lstStyle>
            <a:lvl1pPr marL="0" marR="0" indent="0" algn="l">
              <a:lnSpc>
                <a:spcPts val="794"/>
              </a:lnSpc>
              <a:spcAft>
                <a:spcPts val="0"/>
              </a:spcAft>
              <a:defRPr/>
            </a:lvl1pPr>
          </a:lstStyle>
          <a:p>
            <a:pPr marL="0" marR="0" indent="0" algn="l">
              <a:lnSpc>
                <a:spcPts val="1000"/>
              </a:lnSpc>
              <a:spcAft>
                <a:spcPts val="0"/>
              </a:spcAft>
            </a:pPr>
            <a:r>
              <a:rPr lang="en-US" sz="900" spc="71">
                <a:solidFill>
                  <a:srgbClr val="000000"/>
                </a:solidFill>
                <a:latin typeface="Arial" panose="02020603050405020304" pitchFamily="2"/>
              </a:rPr>
              <a:t>19 </a:t>
            </a:r>
          </a:p>
        </p:txBody>
      </p:sp>
    </p:spTree>
    <p:extLst>
      <p:ext uri="{BB962C8B-B14F-4D97-AF65-F5344CB8AC3E}">
        <p14:creationId xmlns:p14="http://schemas.microsoft.com/office/powerpoint/2010/main" val="19697014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18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1" y="60003"/>
            <a:ext cx="8640763" cy="253807"/>
          </a:xfrm>
          <a:prstGeom prst="rect">
            <a:avLst/>
          </a:prstGeom>
          <a:noFill/>
          <a:ln w="0" cmpd="sng">
            <a:noFill/>
            <a:prstDash val="solid"/>
          </a:ln>
        </p:spPr>
        <p:txBody>
          <a:bodyPr vert="horz" lIns="0" tIns="12598"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b="1" spc="-9">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 y="1296035"/>
            <a:ext cx="8640763" cy="738020"/>
          </a:xfrm>
          <a:prstGeom prst="rect">
            <a:avLst/>
          </a:prstGeom>
          <a:noFill/>
          <a:ln w="0" cmpd="sng">
            <a:noFill/>
            <a:prstDash val="solid"/>
          </a:ln>
        </p:spPr>
        <p:txBody>
          <a:bodyPr vert="horz" lIns="0" tIns="46797" rIns="0" bIns="0" anchor="t"/>
          <a:lstStyle>
            <a:lvl1pPr marL="1560382" marR="471744" indent="72576" algn="l">
              <a:lnSpc>
                <a:spcPts val="2302"/>
              </a:lnSpc>
              <a:spcAft>
                <a:spcPts val="0"/>
              </a:spcAft>
              <a:buFont typeface="Symbol"/>
              <a:buChar char="·"/>
              <a:defRPr/>
            </a:lvl1pPr>
          </a:lstStyle>
          <a:p>
            <a:pPr marL="1965960" marR="594360" indent="91440" algn="l">
              <a:lnSpc>
                <a:spcPts val="2900"/>
              </a:lnSpc>
              <a:spcAft>
                <a:spcPts val="0"/>
              </a:spcAft>
              <a:buFont typeface="Symbol"/>
              <a:buChar char="·"/>
            </a:pPr>
            <a:r>
              <a:rPr lang="en-US" sz="2300" spc="0">
                <a:solidFill>
                  <a:srgbClr val="021E5F"/>
                </a:solidFill>
                <a:latin typeface="Arial" panose="02020603050405020304" pitchFamily="2"/>
              </a:rPr>
              <a:t>Ingest infrastructure improvements have resulted in more </a:t>
            </a:r>
            <a:br/>
            <a:r>
              <a:rPr lang="en-US" sz="2300" spc="0">
                <a:solidFill>
                  <a:srgbClr val="021E5F"/>
                </a:solidFill>
                <a:latin typeface="Arial" panose="02020603050405020304" pitchFamily="2"/>
              </a:rPr>
              <a:t>uniform application of NLP to all articles </a:t>
            </a:r>
          </a:p>
        </p:txBody>
      </p:sp>
      <p:sp>
        <p:nvSpPr>
          <p:cNvPr id="9" name="Text Placeholder 8"/>
          <p:cNvSpPr>
            <a:spLocks noGrp="1"/>
          </p:cNvSpPr>
          <p:nvPr>
            <p:ph type="body" idx="10"/>
          </p:nvPr>
        </p:nvSpPr>
        <p:spPr>
          <a:xfrm>
            <a:off x="1" y="6197569"/>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b="1" spc="5">
                <a:solidFill>
                  <a:srgbClr val="000000"/>
                </a:solidFill>
                <a:latin typeface="Arial" panose="02020603050405020304" pitchFamily="2"/>
              </a:rPr>
              <a:t>UNCLASSIFIED </a:t>
            </a:r>
            <a:r>
              <a:rPr lang="en-US" sz="800" spc="5">
                <a:solidFill>
                  <a:srgbClr val="000000"/>
                </a:solidFill>
                <a:latin typeface="Arial" panose="02020603050405020304" pitchFamily="2"/>
              </a:rPr>
              <a:t>20 </a:t>
            </a:r>
          </a:p>
        </p:txBody>
      </p:sp>
      <p:sp>
        <p:nvSpPr>
          <p:cNvPr id="10" name="Text Placeholder 9"/>
          <p:cNvSpPr>
            <a:spLocks noGrp="1"/>
          </p:cNvSpPr>
          <p:nvPr>
            <p:ph type="body" idx="10"/>
          </p:nvPr>
        </p:nvSpPr>
        <p:spPr>
          <a:xfrm>
            <a:off x="1468931" y="313810"/>
            <a:ext cx="7171833" cy="631817"/>
          </a:xfrm>
          <a:prstGeom prst="rect">
            <a:avLst/>
          </a:prstGeom>
          <a:noFill/>
          <a:ln w="0" cmpd="sng">
            <a:noFill/>
            <a:prstDash val="solid"/>
          </a:ln>
        </p:spPr>
        <p:txBody>
          <a:bodyPr vert="horz" lIns="0" tIns="198585" rIns="0" bIns="0" anchor="t"/>
          <a:lstStyle>
            <a:lvl1pPr marL="108864" marR="0" indent="0" algn="l">
              <a:lnSpc>
                <a:spcPts val="2857"/>
              </a:lnSpc>
              <a:spcAft>
                <a:spcPts val="0"/>
              </a:spcAft>
              <a:defRPr/>
            </a:lvl1pPr>
          </a:lstStyle>
          <a:p>
            <a:pPr marL="137160" marR="0" indent="0" algn="l">
              <a:lnSpc>
                <a:spcPts val="3600"/>
              </a:lnSpc>
              <a:spcAft>
                <a:spcPts val="0"/>
              </a:spcAft>
            </a:pPr>
            <a:r>
              <a:rPr lang="en-US" sz="3000" b="1" spc="0">
                <a:solidFill>
                  <a:srgbClr val="000000"/>
                </a:solidFill>
                <a:latin typeface="Arial" panose="02020603050405020304" pitchFamily="2"/>
              </a:rPr>
              <a:t>NLP Improvements </a:t>
            </a:r>
          </a:p>
        </p:txBody>
      </p:sp>
      <p:sp>
        <p:nvSpPr>
          <p:cNvPr id="15" name="Text Placeholder 14"/>
          <p:cNvSpPr>
            <a:spLocks noGrp="1"/>
          </p:cNvSpPr>
          <p:nvPr>
            <p:ph type="body" idx="10"/>
          </p:nvPr>
        </p:nvSpPr>
        <p:spPr>
          <a:xfrm>
            <a:off x="544248" y="2131258"/>
            <a:ext cx="5132853" cy="967826"/>
          </a:xfrm>
          <a:prstGeom prst="rect">
            <a:avLst/>
          </a:prstGeom>
          <a:noFill/>
          <a:ln w="0" cmpd="sng">
            <a:noFill/>
            <a:prstDash val="solid"/>
          </a:ln>
        </p:spPr>
        <p:txBody>
          <a:bodyPr vert="horz" lIns="0" tIns="0" rIns="0" bIns="0" anchor="t"/>
          <a:lstStyle>
            <a:lvl1pPr marL="181440" marR="0" indent="254016" algn="l">
              <a:lnSpc>
                <a:spcPts val="2064"/>
              </a:lnSpc>
              <a:spcBef>
                <a:spcPts val="87"/>
              </a:spcBef>
              <a:spcAft>
                <a:spcPts val="0"/>
              </a:spcAft>
              <a:buFont typeface="Symbol"/>
              <a:buChar char="·"/>
              <a:defRPr/>
            </a:lvl1pPr>
          </a:lstStyle>
          <a:p>
            <a:pPr marL="457200" marR="0" indent="320040" algn="l">
              <a:lnSpc>
                <a:spcPts val="2800"/>
              </a:lnSpc>
              <a:spcAft>
                <a:spcPts val="0"/>
              </a:spcAft>
              <a:buFont typeface="Symbol"/>
              <a:buChar char="·"/>
            </a:pPr>
            <a:r>
              <a:rPr lang="en-US" sz="2300" spc="-5">
                <a:solidFill>
                  <a:srgbClr val="021E5F"/>
                </a:solidFill>
                <a:latin typeface="Arial" panose="02020603050405020304" pitchFamily="2"/>
              </a:rPr>
              <a:t>Core extraction enhancements </a:t>
            </a:r>
          </a:p>
          <a:p>
            <a:pPr marL="228600" marR="0" indent="320040" algn="l">
              <a:lnSpc>
                <a:spcPts val="2600"/>
              </a:lnSpc>
              <a:spcBef>
                <a:spcPts val="110"/>
              </a:spcBef>
              <a:spcAft>
                <a:spcPts val="0"/>
              </a:spcAft>
              <a:buFont typeface="Symbol"/>
              <a:buChar char="·"/>
            </a:pPr>
            <a:r>
              <a:rPr lang="en-US" sz="2300" spc="-9">
                <a:solidFill>
                  <a:srgbClr val="021E5F"/>
                </a:solidFill>
                <a:latin typeface="Arial" panose="02020603050405020304" pitchFamily="2"/>
              </a:rPr>
              <a:t>Precision/Recall compared to analyst annotations exceed industry standards </a:t>
            </a:r>
          </a:p>
        </p:txBody>
      </p:sp>
    </p:spTree>
    <p:extLst>
      <p:ext uri="{BB962C8B-B14F-4D97-AF65-F5344CB8AC3E}">
        <p14:creationId xmlns:p14="http://schemas.microsoft.com/office/powerpoint/2010/main" val="61535274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19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7739" y="71402"/>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56146" y="479413"/>
            <a:ext cx="3974751" cy="532814"/>
          </a:xfrm>
          <a:prstGeom prst="rect">
            <a:avLst/>
          </a:prstGeom>
          <a:noFill/>
          <a:ln w="0" cmpd="sng">
            <a:noFill/>
            <a:prstDash val="solid"/>
          </a:ln>
        </p:spPr>
        <p:txBody>
          <a:bodyPr vert="horz" lIns="0" tIns="1200" rIns="0" bIns="0" anchor="t"/>
          <a:lstStyle>
            <a:lvl1pPr marL="0" marR="0" indent="0" algn="l">
              <a:lnSpc>
                <a:spcPts val="2937"/>
              </a:lnSpc>
              <a:spcAft>
                <a:spcPts val="587"/>
              </a:spcAft>
              <a:defRPr/>
            </a:lvl1pPr>
          </a:lstStyle>
          <a:p>
            <a:pPr marL="0" marR="0" indent="0" algn="l">
              <a:lnSpc>
                <a:spcPts val="3700"/>
              </a:lnSpc>
              <a:spcAft>
                <a:spcPts val="740"/>
              </a:spcAft>
            </a:pPr>
            <a:r>
              <a:rPr lang="en-US" sz="3000" b="1" spc="-71">
                <a:solidFill>
                  <a:srgbClr val="000000"/>
                </a:solidFill>
                <a:latin typeface="Arial" panose="02020603050405020304" pitchFamily="2"/>
              </a:rPr>
              <a:t>DORA – 3</a:t>
            </a:r>
            <a:r>
              <a:rPr lang="en-US" sz="3000" b="1" spc="-71" baseline="30000">
                <a:solidFill>
                  <a:srgbClr val="000000"/>
                </a:solidFill>
                <a:latin typeface="Arial" panose="02020603050405020304" pitchFamily="2"/>
              </a:rPr>
              <a:t>rd</a:t>
            </a:r>
            <a:r>
              <a:rPr lang="en-US" sz="3000" b="1" spc="-71">
                <a:solidFill>
                  <a:srgbClr val="000000"/>
                </a:solidFill>
                <a:latin typeface="Arial" panose="02020603050405020304" pitchFamily="2"/>
              </a:rPr>
              <a:t> Party SDK </a:t>
            </a:r>
          </a:p>
        </p:txBody>
      </p:sp>
      <p:sp>
        <p:nvSpPr>
          <p:cNvPr id="6" name="Text Placeholder 5"/>
          <p:cNvSpPr>
            <a:spLocks noGrp="1"/>
          </p:cNvSpPr>
          <p:nvPr>
            <p:ph type="body" idx="10"/>
          </p:nvPr>
        </p:nvSpPr>
        <p:spPr>
          <a:xfrm>
            <a:off x="219021" y="1321835"/>
            <a:ext cx="3770133" cy="4242115"/>
          </a:xfrm>
          <a:prstGeom prst="rect">
            <a:avLst/>
          </a:prstGeom>
          <a:noFill/>
          <a:ln w="0" cmpd="sng">
            <a:noFill/>
            <a:prstDash val="solid"/>
          </a:ln>
        </p:spPr>
        <p:txBody>
          <a:bodyPr vert="horz" lIns="0" tIns="58795" rIns="0" bIns="0" anchor="t"/>
          <a:lstStyle>
            <a:lvl1pPr marL="254016" marR="0" indent="254016" algn="l">
              <a:lnSpc>
                <a:spcPts val="1349"/>
              </a:lnSpc>
              <a:spcBef>
                <a:spcPts val="365"/>
              </a:spcBef>
              <a:spcAft>
                <a:spcPts val="0"/>
              </a:spcAft>
              <a:buFont typeface="Symbol"/>
              <a:buChar char="·"/>
              <a:defRPr/>
            </a:lvl1pPr>
          </a:lstStyle>
          <a:p>
            <a:pPr marL="320040" marR="0" indent="320040" algn="l">
              <a:lnSpc>
                <a:spcPts val="1700"/>
              </a:lnSpc>
              <a:spcAft>
                <a:spcPts val="0"/>
              </a:spcAft>
              <a:buFont typeface="Symbol"/>
              <a:buChar char="·"/>
            </a:pPr>
            <a:r>
              <a:rPr lang="en-US" sz="1700" b="1" spc="0">
                <a:solidFill>
                  <a:srgbClr val="021E5F"/>
                </a:solidFill>
                <a:latin typeface="Arial" panose="02020603050405020304" pitchFamily="2"/>
              </a:rPr>
              <a:t>Objective: </a:t>
            </a:r>
            <a:r>
              <a:rPr lang="en-US" sz="1700" spc="0">
                <a:solidFill>
                  <a:srgbClr val="021E5F"/>
                </a:solidFill>
                <a:latin typeface="Arial" panose="02020603050405020304" pitchFamily="2"/>
              </a:rPr>
              <a:t>The Disease Outbreak Risk Assessment (DORA) tool informs analysts and decision-makers of the risk of: </a:t>
            </a:r>
          </a:p>
          <a:p>
            <a:pPr marL="731520" marR="0" indent="274320" algn="l">
              <a:lnSpc>
                <a:spcPts val="1500"/>
              </a:lnSpc>
              <a:spcBef>
                <a:spcPts val="390"/>
              </a:spcBef>
              <a:spcAft>
                <a:spcPts val="0"/>
              </a:spcAft>
              <a:buFont typeface="Symbol"/>
              <a:buChar char="·"/>
            </a:pPr>
            <a:r>
              <a:rPr lang="en-US" sz="1500" spc="0">
                <a:solidFill>
                  <a:srgbClr val="021E5F"/>
                </a:solidFill>
                <a:latin typeface="Arial" panose="02020603050405020304" pitchFamily="2"/>
              </a:rPr>
              <a:t>Disease importation </a:t>
            </a:r>
            <a:r>
              <a:rPr lang="en-US" sz="1500" i="1" spc="0">
                <a:solidFill>
                  <a:srgbClr val="021E5F"/>
                </a:solidFill>
                <a:latin typeface="Arial" panose="02020603050405020304" pitchFamily="2"/>
              </a:rPr>
              <a:t>into </a:t>
            </a:r>
            <a:r>
              <a:rPr lang="en-US" sz="1500" spc="0">
                <a:solidFill>
                  <a:srgbClr val="021E5F"/>
                </a:solidFill>
                <a:latin typeface="Arial" panose="02020603050405020304" pitchFamily="2"/>
              </a:rPr>
              <a:t>the United States from outbreaks </a:t>
            </a:r>
            <a:r>
              <a:rPr lang="en-US" sz="1500" i="1" spc="0">
                <a:solidFill>
                  <a:srgbClr val="021E5F"/>
                </a:solidFill>
                <a:latin typeface="Arial" panose="02020603050405020304" pitchFamily="2"/>
              </a:rPr>
              <a:t>outside </a:t>
            </a:r>
            <a:r>
              <a:rPr lang="en-US" sz="1500" spc="0">
                <a:solidFill>
                  <a:srgbClr val="021E5F"/>
                </a:solidFill>
                <a:latin typeface="Arial" panose="02020603050405020304" pitchFamily="2"/>
              </a:rPr>
              <a:t>of the United States </a:t>
            </a:r>
          </a:p>
          <a:p>
            <a:pPr marL="731520" marR="0" indent="274320" algn="l">
              <a:lnSpc>
                <a:spcPts val="1500"/>
              </a:lnSpc>
              <a:spcBef>
                <a:spcPts val="385"/>
              </a:spcBef>
              <a:spcAft>
                <a:spcPts val="0"/>
              </a:spcAft>
              <a:buFont typeface="Symbol"/>
              <a:buChar char="·"/>
            </a:pPr>
            <a:r>
              <a:rPr lang="en-US" sz="1500" spc="0">
                <a:solidFill>
                  <a:srgbClr val="021E5F"/>
                </a:solidFill>
                <a:latin typeface="Arial" panose="02020603050405020304" pitchFamily="2"/>
              </a:rPr>
              <a:t>Disease spread within the United States </a:t>
            </a:r>
          </a:p>
          <a:p>
            <a:pPr marL="320040" marR="0" indent="320040" algn="l">
              <a:lnSpc>
                <a:spcPts val="1700"/>
              </a:lnSpc>
              <a:spcBef>
                <a:spcPts val="440"/>
              </a:spcBef>
              <a:spcAft>
                <a:spcPts val="0"/>
              </a:spcAft>
              <a:buFont typeface="Symbol"/>
              <a:buChar char="·"/>
            </a:pPr>
            <a:r>
              <a:rPr lang="en-US" sz="1700" spc="0">
                <a:solidFill>
                  <a:srgbClr val="021E5F"/>
                </a:solidFill>
                <a:latin typeface="Arial" panose="02020603050405020304" pitchFamily="2"/>
              </a:rPr>
              <a:t>Users can input data from an ongoing outbreak and the tool will output: </a:t>
            </a:r>
          </a:p>
          <a:p>
            <a:pPr marL="731520" marR="45720" indent="274320" algn="l">
              <a:lnSpc>
                <a:spcPts val="1500"/>
              </a:lnSpc>
              <a:spcBef>
                <a:spcPts val="390"/>
              </a:spcBef>
              <a:spcAft>
                <a:spcPts val="0"/>
              </a:spcAft>
              <a:buFont typeface="Symbol"/>
              <a:buChar char="·"/>
            </a:pPr>
            <a:r>
              <a:rPr lang="en-US" sz="1500" spc="0">
                <a:solidFill>
                  <a:srgbClr val="021E5F"/>
                </a:solidFill>
                <a:latin typeface="Arial" panose="02020603050405020304" pitchFamily="2"/>
              </a:rPr>
              <a:t>A score and confidence level for the risk of importation to the United States </a:t>
            </a:r>
          </a:p>
          <a:p>
            <a:pPr marL="731520" marR="45720" indent="274320" algn="l">
              <a:lnSpc>
                <a:spcPts val="1500"/>
              </a:lnSpc>
              <a:spcBef>
                <a:spcPts val="385"/>
              </a:spcBef>
              <a:spcAft>
                <a:spcPts val="0"/>
              </a:spcAft>
              <a:buFont typeface="Symbol"/>
              <a:buChar char="·"/>
            </a:pPr>
            <a:r>
              <a:rPr lang="en-US" sz="1500" spc="0">
                <a:solidFill>
                  <a:srgbClr val="021E5F"/>
                </a:solidFill>
                <a:latin typeface="Arial" panose="02020603050405020304" pitchFamily="2"/>
              </a:rPr>
              <a:t>A score and confidence level for the risk of spread within the United States </a:t>
            </a:r>
          </a:p>
          <a:p>
            <a:pPr marL="320040" marR="0" indent="320040" algn="l">
              <a:lnSpc>
                <a:spcPts val="1700"/>
              </a:lnSpc>
              <a:spcBef>
                <a:spcPts val="460"/>
              </a:spcBef>
              <a:spcAft>
                <a:spcPts val="0"/>
              </a:spcAft>
              <a:buFont typeface="Symbol"/>
              <a:buChar char="·"/>
            </a:pPr>
            <a:r>
              <a:rPr lang="en-US" sz="1700" b="1" spc="0">
                <a:solidFill>
                  <a:srgbClr val="021E5F"/>
                </a:solidFill>
                <a:latin typeface="Arial" panose="02020603050405020304" pitchFamily="2"/>
              </a:rPr>
              <a:t>Timeline: </a:t>
            </a:r>
            <a:r>
              <a:rPr lang="en-US" sz="1700" spc="0">
                <a:solidFill>
                  <a:srgbClr val="021E5F"/>
                </a:solidFill>
                <a:latin typeface="Arial" panose="02020603050405020304" pitchFamily="2"/>
              </a:rPr>
              <a:t>DORA is fully functional and available in the BSVE </a:t>
            </a:r>
          </a:p>
        </p:txBody>
      </p:sp>
      <p:sp>
        <p:nvSpPr>
          <p:cNvPr id="7" name="Text Placeholder 6"/>
          <p:cNvSpPr>
            <a:spLocks noGrp="1"/>
          </p:cNvSpPr>
          <p:nvPr>
            <p:ph type="body" idx="10"/>
          </p:nvPr>
        </p:nvSpPr>
        <p:spPr>
          <a:xfrm>
            <a:off x="3827739"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02880" y="6266569"/>
            <a:ext cx="205218" cy="110403"/>
          </a:xfrm>
          <a:prstGeom prst="rect">
            <a:avLst/>
          </a:prstGeom>
          <a:noFill/>
          <a:ln w="0" cmpd="sng">
            <a:noFill/>
            <a:prstDash val="solid"/>
          </a:ln>
        </p:spPr>
        <p:txBody>
          <a:bodyPr vert="horz" lIns="0" tIns="600" rIns="0" bIns="0" anchor="t"/>
          <a:lstStyle>
            <a:lvl1pPr marL="0" marR="0" indent="0" algn="l">
              <a:lnSpc>
                <a:spcPts val="714"/>
              </a:lnSpc>
              <a:spcAft>
                <a:spcPts val="0"/>
              </a:spcAft>
              <a:defRPr/>
            </a:lvl1pPr>
          </a:lstStyle>
          <a:p>
            <a:pPr marL="0" marR="0" indent="0" algn="l">
              <a:lnSpc>
                <a:spcPts val="900"/>
              </a:lnSpc>
              <a:spcAft>
                <a:spcPts val="0"/>
              </a:spcAft>
            </a:pPr>
            <a:r>
              <a:rPr lang="en-US" sz="800" spc="90">
                <a:solidFill>
                  <a:srgbClr val="000000"/>
                </a:solidFill>
                <a:latin typeface="Arial" panose="02020603050405020304" pitchFamily="2"/>
              </a:rPr>
              <a:t>21 </a:t>
            </a:r>
          </a:p>
        </p:txBody>
      </p:sp>
    </p:spTree>
    <p:extLst>
      <p:ext uri="{BB962C8B-B14F-4D97-AF65-F5344CB8AC3E}">
        <p14:creationId xmlns:p14="http://schemas.microsoft.com/office/powerpoint/2010/main" val="302560996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20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4739" y="66003"/>
            <a:ext cx="1054293" cy="172205"/>
          </a:xfrm>
          <a:prstGeom prst="rect">
            <a:avLst/>
          </a:prstGeom>
          <a:noFill/>
          <a:ln w="0" cmpd="sng">
            <a:noFill/>
            <a:prstDash val="solid"/>
          </a:ln>
        </p:spPr>
        <p:txBody>
          <a:bodyPr vert="horz" lIns="0" tIns="6000"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561338" y="448812"/>
            <a:ext cx="3853540" cy="555615"/>
          </a:xfrm>
          <a:prstGeom prst="rect">
            <a:avLst/>
          </a:prstGeom>
          <a:noFill/>
          <a:ln w="0" cmpd="sng">
            <a:noFill/>
            <a:prstDash val="solid"/>
          </a:ln>
        </p:spPr>
        <p:txBody>
          <a:bodyPr vert="horz" lIns="0" tIns="14399" rIns="0" bIns="0" anchor="t"/>
          <a:lstStyle>
            <a:lvl1pPr marL="0" marR="0" indent="0" algn="l">
              <a:lnSpc>
                <a:spcPts val="2937"/>
              </a:lnSpc>
              <a:spcAft>
                <a:spcPts val="607"/>
              </a:spcAft>
              <a:defRPr/>
            </a:lvl1pPr>
          </a:lstStyle>
          <a:p>
            <a:pPr marL="0" marR="0" indent="0" algn="l">
              <a:lnSpc>
                <a:spcPts val="3700"/>
              </a:lnSpc>
              <a:spcAft>
                <a:spcPts val="765"/>
              </a:spcAft>
            </a:pPr>
            <a:r>
              <a:rPr lang="en-US" sz="3100" spc="-128">
                <a:solidFill>
                  <a:srgbClr val="000000"/>
                </a:solidFill>
                <a:latin typeface="Arial" panose="02020603050405020304" pitchFamily="2"/>
              </a:rPr>
              <a:t>AIDO – 3</a:t>
            </a:r>
            <a:r>
              <a:rPr lang="en-US" sz="3100" spc="-57" baseline="30000">
                <a:solidFill>
                  <a:srgbClr val="000000"/>
                </a:solidFill>
                <a:latin typeface="Arial" panose="02020603050405020304" pitchFamily="2"/>
              </a:rPr>
              <a:t>rd</a:t>
            </a:r>
            <a:r>
              <a:rPr lang="en-US" sz="3100" spc="-128">
                <a:solidFill>
                  <a:srgbClr val="000000"/>
                </a:solidFill>
                <a:latin typeface="Arial" panose="02020603050405020304" pitchFamily="2"/>
              </a:rPr>
              <a:t> Party SDK </a:t>
            </a:r>
          </a:p>
        </p:txBody>
      </p:sp>
      <p:sp>
        <p:nvSpPr>
          <p:cNvPr id="7" name="Text Placeholder 6"/>
          <p:cNvSpPr>
            <a:spLocks noGrp="1"/>
          </p:cNvSpPr>
          <p:nvPr>
            <p:ph type="body" idx="10"/>
          </p:nvPr>
        </p:nvSpPr>
        <p:spPr>
          <a:xfrm>
            <a:off x="3824739" y="6194569"/>
            <a:ext cx="1054293" cy="172205"/>
          </a:xfrm>
          <a:prstGeom prst="rect">
            <a:avLst/>
          </a:prstGeom>
          <a:noFill/>
          <a:ln w="0" cmpd="sng">
            <a:noFill/>
            <a:prstDash val="solid"/>
          </a:ln>
        </p:spPr>
        <p:txBody>
          <a:bodyPr vert="horz" lIns="0" tIns="6000"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699880" y="6261169"/>
            <a:ext cx="222620" cy="117603"/>
          </a:xfrm>
          <a:prstGeom prst="rect">
            <a:avLst/>
          </a:prstGeom>
          <a:noFill/>
          <a:ln w="0" cmpd="sng">
            <a:noFill/>
            <a:prstDash val="solid"/>
          </a:ln>
        </p:spPr>
        <p:txBody>
          <a:bodyPr vert="horz" lIns="0" tIns="4800" rIns="0" bIns="0" anchor="t"/>
          <a:lstStyle>
            <a:lvl1pPr marL="0" marR="0" indent="0" algn="l">
              <a:lnSpc>
                <a:spcPts val="714"/>
              </a:lnSpc>
              <a:spcAft>
                <a:spcPts val="0"/>
              </a:spcAft>
              <a:defRPr/>
            </a:lvl1pPr>
          </a:lstStyle>
          <a:p>
            <a:pPr marL="0" marR="0" indent="0" algn="l">
              <a:lnSpc>
                <a:spcPts val="900"/>
              </a:lnSpc>
              <a:spcAft>
                <a:spcPts val="0"/>
              </a:spcAft>
            </a:pPr>
            <a:r>
              <a:rPr lang="en-US" sz="800" spc="118">
                <a:solidFill>
                  <a:srgbClr val="000000"/>
                </a:solidFill>
                <a:latin typeface="Arial" panose="02020603050405020304" pitchFamily="2"/>
              </a:rPr>
              <a:t>22 </a:t>
            </a:r>
          </a:p>
        </p:txBody>
      </p:sp>
    </p:spTree>
    <p:extLst>
      <p:ext uri="{BB962C8B-B14F-4D97-AF65-F5344CB8AC3E}">
        <p14:creationId xmlns:p14="http://schemas.microsoft.com/office/powerpoint/2010/main" val="137253793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21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7739" y="65403"/>
            <a:ext cx="1052493" cy="172205"/>
          </a:xfrm>
          <a:prstGeom prst="rect">
            <a:avLst/>
          </a:prstGeom>
          <a:noFill/>
          <a:ln w="0" cmpd="sng">
            <a:noFill/>
            <a:prstDash val="solid"/>
          </a:ln>
        </p:spPr>
        <p:txBody>
          <a:bodyPr vert="horz" lIns="0" tIns="6000"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569740" y="439213"/>
            <a:ext cx="3845740" cy="553815"/>
          </a:xfrm>
          <a:prstGeom prst="rect">
            <a:avLst/>
          </a:prstGeom>
          <a:noFill/>
          <a:ln w="0" cmpd="sng">
            <a:noFill/>
            <a:prstDash val="solid"/>
          </a:ln>
        </p:spPr>
        <p:txBody>
          <a:bodyPr vert="horz" lIns="0" tIns="17399" rIns="0" bIns="0" anchor="t"/>
          <a:lstStyle>
            <a:lvl1pPr marL="0" marR="0" indent="0" algn="l">
              <a:lnSpc>
                <a:spcPts val="2937"/>
              </a:lnSpc>
              <a:spcAft>
                <a:spcPts val="556"/>
              </a:spcAft>
              <a:defRPr/>
            </a:lvl1pPr>
          </a:lstStyle>
          <a:p>
            <a:pPr marL="0" marR="0" indent="0" algn="l">
              <a:lnSpc>
                <a:spcPts val="3700"/>
              </a:lnSpc>
              <a:spcAft>
                <a:spcPts val="700"/>
              </a:spcAft>
            </a:pPr>
            <a:r>
              <a:rPr lang="en-US" sz="3100" spc="-132">
                <a:solidFill>
                  <a:srgbClr val="000000"/>
                </a:solidFill>
                <a:latin typeface="Arial" panose="02020603050405020304" pitchFamily="2"/>
              </a:rPr>
              <a:t>AIDO – 3</a:t>
            </a:r>
            <a:r>
              <a:rPr lang="en-US" sz="3100" spc="-61" baseline="30000">
                <a:solidFill>
                  <a:srgbClr val="000000"/>
                </a:solidFill>
                <a:latin typeface="Arial" panose="02020603050405020304" pitchFamily="2"/>
              </a:rPr>
              <a:t>rd</a:t>
            </a:r>
            <a:r>
              <a:rPr lang="en-US" sz="3100" spc="-132">
                <a:solidFill>
                  <a:srgbClr val="000000"/>
                </a:solidFill>
                <a:latin typeface="Arial" panose="02020603050405020304" pitchFamily="2"/>
              </a:rPr>
              <a:t> Party SDK </a:t>
            </a:r>
          </a:p>
        </p:txBody>
      </p:sp>
      <p:sp>
        <p:nvSpPr>
          <p:cNvPr id="6" name="Text Placeholder 5"/>
          <p:cNvSpPr>
            <a:spLocks noGrp="1"/>
          </p:cNvSpPr>
          <p:nvPr>
            <p:ph type="body" idx="10"/>
          </p:nvPr>
        </p:nvSpPr>
        <p:spPr>
          <a:xfrm>
            <a:off x="3827739" y="6192169"/>
            <a:ext cx="1052493" cy="172205"/>
          </a:xfrm>
          <a:prstGeom prst="rect">
            <a:avLst/>
          </a:prstGeom>
          <a:noFill/>
          <a:ln w="0" cmpd="sng">
            <a:noFill/>
            <a:prstDash val="solid"/>
          </a:ln>
        </p:spPr>
        <p:txBody>
          <a:bodyPr vert="horz" lIns="0" tIns="6000"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9280" y="6259969"/>
            <a:ext cx="228020" cy="117603"/>
          </a:xfrm>
          <a:prstGeom prst="rect">
            <a:avLst/>
          </a:prstGeom>
          <a:noFill/>
          <a:ln w="0" cmpd="sng">
            <a:noFill/>
            <a:prstDash val="solid"/>
          </a:ln>
        </p:spPr>
        <p:txBody>
          <a:bodyPr vert="horz" lIns="0" tIns="7200" rIns="0" bIns="0" anchor="t"/>
          <a:lstStyle>
            <a:lvl1pPr marL="0" marR="0" indent="0" algn="l">
              <a:lnSpc>
                <a:spcPts val="714"/>
              </a:lnSpc>
              <a:spcAft>
                <a:spcPts val="0"/>
              </a:spcAft>
              <a:defRPr/>
            </a:lvl1pPr>
          </a:lstStyle>
          <a:p>
            <a:pPr marL="0" marR="0" indent="0" algn="l">
              <a:lnSpc>
                <a:spcPts val="900"/>
              </a:lnSpc>
              <a:spcAft>
                <a:spcPts val="0"/>
              </a:spcAft>
            </a:pPr>
            <a:r>
              <a:rPr lang="en-US" sz="800" spc="132">
                <a:solidFill>
                  <a:srgbClr val="000000"/>
                </a:solidFill>
                <a:latin typeface="Arial" panose="02020603050405020304" pitchFamily="2"/>
              </a:rPr>
              <a:t>23 </a:t>
            </a:r>
          </a:p>
        </p:txBody>
      </p:sp>
    </p:spTree>
    <p:extLst>
      <p:ext uri="{BB962C8B-B14F-4D97-AF65-F5344CB8AC3E}">
        <p14:creationId xmlns:p14="http://schemas.microsoft.com/office/powerpoint/2010/main" val="410010256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22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72003"/>
            <a:ext cx="8640763" cy="241807"/>
          </a:xfrm>
          <a:prstGeom prst="rect">
            <a:avLst/>
          </a:prstGeom>
          <a:noFill/>
          <a:ln w="0" cmpd="sng">
            <a:noFill/>
            <a:prstDash val="solid"/>
          </a:ln>
        </p:spPr>
        <p:txBody>
          <a:bodyPr vert="horz" lIns="0" tIns="2400" rIns="0" bIns="0" anchor="t"/>
          <a:lstStyle>
            <a:lvl1pPr marL="0" marR="0" indent="0" algn="ctr">
              <a:lnSpc>
                <a:spcPts val="1111"/>
              </a:lnSpc>
              <a:spcAft>
                <a:spcPts val="468"/>
              </a:spcAft>
              <a:defRPr/>
            </a:lvl1pPr>
          </a:lstStyle>
          <a:p>
            <a:pPr marL="0" marR="0" indent="0" algn="ctr">
              <a:lnSpc>
                <a:spcPts val="1400"/>
              </a:lnSpc>
              <a:spcAft>
                <a:spcPts val="590"/>
              </a:spcAft>
            </a:pPr>
            <a:r>
              <a:rPr lang="en-US" sz="1100" spc="0">
                <a:solidFill>
                  <a:srgbClr val="000000"/>
                </a:solidFill>
                <a:latin typeface="Arial" panose="02020603050405020304" pitchFamily="2"/>
              </a:rPr>
              <a:t>UNCLASSIFIED </a:t>
            </a:r>
          </a:p>
        </p:txBody>
      </p:sp>
      <p:sp>
        <p:nvSpPr>
          <p:cNvPr id="3" name="Text Placeholder 2"/>
          <p:cNvSpPr>
            <a:spLocks noGrp="1"/>
          </p:cNvSpPr>
          <p:nvPr>
            <p:ph type="body" idx="10"/>
          </p:nvPr>
        </p:nvSpPr>
        <p:spPr>
          <a:xfrm>
            <a:off x="3828938" y="6280371"/>
            <a:ext cx="4038957" cy="103803"/>
          </a:xfrm>
          <a:prstGeom prst="rect">
            <a:avLst/>
          </a:prstGeom>
          <a:noFill/>
          <a:ln w="0" cmpd="sng">
            <a:noFill/>
            <a:prstDash val="solid"/>
          </a:ln>
        </p:spPr>
        <p:txBody>
          <a:bodyPr vert="horz" lIns="0" tIns="0" rIns="0" bIns="0" anchor="t"/>
          <a:lstStyle>
            <a:lvl1pPr marL="0" marR="0" indent="0" algn="l">
              <a:lnSpc>
                <a:spcPts val="1111"/>
              </a:lnSpc>
              <a:spcAft>
                <a:spcPts val="87"/>
              </a:spcAft>
              <a:tabLst>
                <a:tab pos="3411069" algn="r"/>
              </a:tabLst>
              <a:defRPr/>
            </a:lvl1pPr>
          </a:lstStyle>
          <a:p>
            <a:pPr marL="0" marR="0" indent="0" algn="l">
              <a:lnSpc>
                <a:spcPts val="1400"/>
              </a:lnSpc>
              <a:spcAft>
                <a:spcPts val="110"/>
              </a:spcAft>
              <a:tabLst>
                <a:tab pos="4297680" algn="r"/>
              </a:tabLst>
            </a:pPr>
            <a:r>
              <a:rPr lang="en-US" sz="1100" spc="0">
                <a:solidFill>
                  <a:srgbClr val="000000"/>
                </a:solidFill>
                <a:latin typeface="Arial" panose="02020603050405020304" pitchFamily="2"/>
              </a:rPr>
              <a:t>UNCLASSIFIED </a:t>
            </a:r>
            <a:r>
              <a:rPr lang="en-US" sz="800" spc="0">
                <a:solidFill>
                  <a:srgbClr val="000000"/>
                </a:solidFill>
                <a:latin typeface="Arial" panose="02020603050405020304" pitchFamily="2"/>
              </a:rPr>
              <a:t>24 </a:t>
            </a:r>
          </a:p>
        </p:txBody>
      </p:sp>
      <p:sp>
        <p:nvSpPr>
          <p:cNvPr id="6" name="Text Placeholder 5"/>
          <p:cNvSpPr>
            <a:spLocks noGrp="1"/>
          </p:cNvSpPr>
          <p:nvPr>
            <p:ph type="body" idx="10"/>
          </p:nvPr>
        </p:nvSpPr>
        <p:spPr>
          <a:xfrm>
            <a:off x="1596142" y="424211"/>
            <a:ext cx="3842739" cy="543615"/>
          </a:xfrm>
          <a:prstGeom prst="rect">
            <a:avLst/>
          </a:prstGeom>
          <a:noFill/>
          <a:ln w="0" cmpd="sng">
            <a:noFill/>
            <a:prstDash val="solid"/>
          </a:ln>
        </p:spPr>
        <p:txBody>
          <a:bodyPr vert="horz" lIns="0" tIns="14399" rIns="0" bIns="0" anchor="t"/>
          <a:lstStyle>
            <a:lvl1pPr marL="0" marR="0" indent="0" algn="l">
              <a:lnSpc>
                <a:spcPts val="2937"/>
              </a:lnSpc>
              <a:spcAft>
                <a:spcPts val="564"/>
              </a:spcAft>
              <a:defRPr/>
            </a:lvl1pPr>
          </a:lstStyle>
          <a:p>
            <a:pPr marL="0" marR="0" indent="0" algn="l">
              <a:lnSpc>
                <a:spcPts val="3700"/>
              </a:lnSpc>
              <a:spcAft>
                <a:spcPts val="710"/>
              </a:spcAft>
            </a:pPr>
            <a:r>
              <a:rPr lang="en-US" sz="3100" spc="-132">
                <a:solidFill>
                  <a:srgbClr val="000000"/>
                </a:solidFill>
                <a:latin typeface="Arial" panose="02020603050405020304" pitchFamily="2"/>
              </a:rPr>
              <a:t>AIDO – 3</a:t>
            </a:r>
            <a:r>
              <a:rPr lang="en-US" sz="3100" spc="-61" baseline="30000">
                <a:solidFill>
                  <a:srgbClr val="000000"/>
                </a:solidFill>
                <a:latin typeface="Arial" panose="02020603050405020304" pitchFamily="2"/>
              </a:rPr>
              <a:t>rd</a:t>
            </a:r>
            <a:r>
              <a:rPr lang="en-US" sz="3100" spc="-132">
                <a:solidFill>
                  <a:srgbClr val="000000"/>
                </a:solidFill>
                <a:latin typeface="Arial" panose="02020603050405020304" pitchFamily="2"/>
              </a:rPr>
              <a:t> Party SDK </a:t>
            </a:r>
          </a:p>
        </p:txBody>
      </p:sp>
    </p:spTree>
    <p:extLst>
      <p:ext uri="{BB962C8B-B14F-4D97-AF65-F5344CB8AC3E}">
        <p14:creationId xmlns:p14="http://schemas.microsoft.com/office/powerpoint/2010/main" val="11728398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23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6538" y="71402"/>
            <a:ext cx="1049493" cy="165604"/>
          </a:xfrm>
          <a:prstGeom prst="rect">
            <a:avLst/>
          </a:prstGeom>
          <a:noFill/>
          <a:ln w="0" cmpd="sng">
            <a:noFill/>
            <a:prstDash val="solid"/>
          </a:ln>
        </p:spPr>
        <p:txBody>
          <a:bodyPr vert="horz" lIns="0" tIns="18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617143" y="390011"/>
            <a:ext cx="3813937" cy="531614"/>
          </a:xfrm>
          <a:prstGeom prst="rect">
            <a:avLst/>
          </a:prstGeom>
          <a:noFill/>
          <a:ln w="0" cmpd="sng">
            <a:noFill/>
            <a:prstDash val="solid"/>
          </a:ln>
        </p:spPr>
        <p:txBody>
          <a:bodyPr vert="horz" lIns="0" tIns="6000" rIns="0" bIns="0" anchor="t"/>
          <a:lstStyle>
            <a:lvl1pPr marL="0" marR="0" indent="0" algn="l">
              <a:lnSpc>
                <a:spcPts val="2937"/>
              </a:lnSpc>
              <a:spcAft>
                <a:spcPts val="532"/>
              </a:spcAft>
              <a:defRPr/>
            </a:lvl1pPr>
          </a:lstStyle>
          <a:p>
            <a:pPr marL="0" marR="0" indent="0" algn="l">
              <a:lnSpc>
                <a:spcPts val="3700"/>
              </a:lnSpc>
              <a:spcAft>
                <a:spcPts val="670"/>
              </a:spcAft>
            </a:pPr>
            <a:r>
              <a:rPr lang="en-US" sz="3000" b="1" spc="-71">
                <a:solidFill>
                  <a:srgbClr val="000000"/>
                </a:solidFill>
                <a:latin typeface="Arial" panose="02020603050405020304" pitchFamily="2"/>
              </a:rPr>
              <a:t>BMIP – 3</a:t>
            </a:r>
            <a:r>
              <a:rPr lang="en-US" sz="3000" b="1" spc="-71" baseline="30000">
                <a:solidFill>
                  <a:srgbClr val="000000"/>
                </a:solidFill>
                <a:latin typeface="Arial" panose="02020603050405020304" pitchFamily="2"/>
              </a:rPr>
              <a:t>rd</a:t>
            </a:r>
            <a:r>
              <a:rPr lang="en-US" sz="3000" b="1" spc="-71">
                <a:solidFill>
                  <a:srgbClr val="000000"/>
                </a:solidFill>
                <a:latin typeface="Arial" panose="02020603050405020304" pitchFamily="2"/>
              </a:rPr>
              <a:t> Party SDK </a:t>
            </a:r>
          </a:p>
        </p:txBody>
      </p:sp>
      <p:sp>
        <p:nvSpPr>
          <p:cNvPr id="7" name="Text Placeholder 6"/>
          <p:cNvSpPr>
            <a:spLocks noGrp="1"/>
          </p:cNvSpPr>
          <p:nvPr>
            <p:ph type="body" idx="10"/>
          </p:nvPr>
        </p:nvSpPr>
        <p:spPr>
          <a:xfrm>
            <a:off x="3826538" y="6197568"/>
            <a:ext cx="1049493" cy="165604"/>
          </a:xfrm>
          <a:prstGeom prst="rect">
            <a:avLst/>
          </a:prstGeom>
          <a:noFill/>
          <a:ln w="0" cmpd="sng">
            <a:noFill/>
            <a:prstDash val="solid"/>
          </a:ln>
        </p:spPr>
        <p:txBody>
          <a:bodyPr vert="horz" lIns="0" tIns="18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01081" y="6265369"/>
            <a:ext cx="221420" cy="1104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800" b="1" spc="132">
                <a:solidFill>
                  <a:srgbClr val="000000"/>
                </a:solidFill>
                <a:latin typeface="Arial" panose="02020603050405020304" pitchFamily="2"/>
              </a:rPr>
              <a:t>25 </a:t>
            </a:r>
          </a:p>
        </p:txBody>
      </p:sp>
    </p:spTree>
    <p:extLst>
      <p:ext uri="{BB962C8B-B14F-4D97-AF65-F5344CB8AC3E}">
        <p14:creationId xmlns:p14="http://schemas.microsoft.com/office/powerpoint/2010/main" val="23396300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ad Chart (Four Quadrants)">
    <p:spTree>
      <p:nvGrpSpPr>
        <p:cNvPr id="1" name=""/>
        <p:cNvGrpSpPr/>
        <p:nvPr/>
      </p:nvGrpSpPr>
      <p:grpSpPr>
        <a:xfrm>
          <a:off x="0" y="0"/>
          <a:ext cx="0" cy="0"/>
          <a:chOff x="0" y="0"/>
          <a:chExt cx="0" cy="0"/>
        </a:xfrm>
      </p:grpSpPr>
      <p:sp>
        <p:nvSpPr>
          <p:cNvPr id="12" name="Content Placeholder 11"/>
          <p:cNvSpPr>
            <a:spLocks noGrp="1"/>
          </p:cNvSpPr>
          <p:nvPr>
            <p:ph sz="quarter" idx="12"/>
          </p:nvPr>
        </p:nvSpPr>
        <p:spPr>
          <a:xfrm>
            <a:off x="107913" y="3455989"/>
            <a:ext cx="4211674" cy="2087563"/>
          </a:xfrm>
          <a:ln w="12700">
            <a:solidFill>
              <a:schemeClr val="tx1"/>
            </a:solidFill>
          </a:ln>
        </p:spPr>
        <p:txBody>
          <a:bodyPr>
            <a:noAutofit/>
          </a:bodyPr>
          <a:lstStyle>
            <a:lvl1pPr marL="179964" indent="-179964">
              <a:lnSpc>
                <a:spcPct val="100000"/>
              </a:lnSpc>
              <a:spcBef>
                <a:spcPts val="300"/>
              </a:spcBef>
              <a:buNone/>
              <a:defRPr sz="800"/>
            </a:lvl1pPr>
            <a:lvl2pPr marL="359927" indent="-179964">
              <a:lnSpc>
                <a:spcPct val="100000"/>
              </a:lnSpc>
              <a:spcBef>
                <a:spcPts val="300"/>
              </a:spcBef>
              <a:buNone/>
              <a:defRPr sz="800"/>
            </a:lvl2pPr>
            <a:lvl3pPr marL="539890" indent="-179964">
              <a:lnSpc>
                <a:spcPct val="100000"/>
              </a:lnSpc>
              <a:spcBef>
                <a:spcPts val="300"/>
              </a:spcBef>
              <a:buNone/>
              <a:defRPr sz="800"/>
            </a:lvl3pPr>
            <a:lvl4pPr marL="719853" indent="-179964">
              <a:lnSpc>
                <a:spcPct val="100000"/>
              </a:lnSpc>
              <a:spcBef>
                <a:spcPts val="300"/>
              </a:spcBef>
              <a:buNone/>
              <a:defRPr sz="800"/>
            </a:lvl4pPr>
            <a:lvl5pPr marL="899817" indent="-179964">
              <a:lnSpc>
                <a:spcPct val="100000"/>
              </a:lnSpc>
              <a:spcBef>
                <a:spcPts val="300"/>
              </a:spcBef>
              <a:buNone/>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5" name="Content Placeholder 11"/>
          <p:cNvSpPr>
            <a:spLocks noGrp="1"/>
          </p:cNvSpPr>
          <p:nvPr>
            <p:ph sz="quarter" idx="13"/>
          </p:nvPr>
        </p:nvSpPr>
        <p:spPr>
          <a:xfrm>
            <a:off x="107913" y="1368425"/>
            <a:ext cx="4211674" cy="2087563"/>
          </a:xfrm>
          <a:ln w="12700">
            <a:solidFill>
              <a:schemeClr val="tx1"/>
            </a:solidFill>
          </a:ln>
        </p:spPr>
        <p:txBody>
          <a:bodyPr>
            <a:noAutofit/>
          </a:bodyPr>
          <a:lstStyle>
            <a:lvl1pPr marL="179964" indent="-179964">
              <a:lnSpc>
                <a:spcPct val="100000"/>
              </a:lnSpc>
              <a:spcBef>
                <a:spcPts val="300"/>
              </a:spcBef>
              <a:buNone/>
              <a:defRPr sz="800"/>
            </a:lvl1pPr>
            <a:lvl2pPr marL="359927" indent="-179964">
              <a:lnSpc>
                <a:spcPct val="100000"/>
              </a:lnSpc>
              <a:spcBef>
                <a:spcPts val="300"/>
              </a:spcBef>
              <a:buNone/>
              <a:defRPr sz="800"/>
            </a:lvl2pPr>
            <a:lvl3pPr marL="539890" indent="-179964">
              <a:lnSpc>
                <a:spcPct val="100000"/>
              </a:lnSpc>
              <a:spcBef>
                <a:spcPts val="300"/>
              </a:spcBef>
              <a:buNone/>
              <a:defRPr sz="800"/>
            </a:lvl3pPr>
            <a:lvl4pPr marL="719853" indent="-179964">
              <a:lnSpc>
                <a:spcPct val="100000"/>
              </a:lnSpc>
              <a:spcBef>
                <a:spcPts val="300"/>
              </a:spcBef>
              <a:buNone/>
              <a:defRPr sz="800"/>
            </a:lvl4pPr>
            <a:lvl5pPr marL="899817" indent="-179964">
              <a:lnSpc>
                <a:spcPct val="100000"/>
              </a:lnSpc>
              <a:spcBef>
                <a:spcPts val="300"/>
              </a:spcBef>
              <a:buNone/>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6" name="Content Placeholder 11"/>
          <p:cNvSpPr>
            <a:spLocks noGrp="1"/>
          </p:cNvSpPr>
          <p:nvPr>
            <p:ph sz="quarter" idx="14"/>
          </p:nvPr>
        </p:nvSpPr>
        <p:spPr>
          <a:xfrm>
            <a:off x="4319590" y="3455989"/>
            <a:ext cx="4211674" cy="2087563"/>
          </a:xfrm>
          <a:ln w="12700">
            <a:solidFill>
              <a:schemeClr val="tx1"/>
            </a:solidFill>
          </a:ln>
        </p:spPr>
        <p:txBody>
          <a:bodyPr>
            <a:noAutofit/>
          </a:bodyPr>
          <a:lstStyle>
            <a:lvl1pPr marL="179964" indent="-179964">
              <a:lnSpc>
                <a:spcPct val="100000"/>
              </a:lnSpc>
              <a:spcBef>
                <a:spcPts val="300"/>
              </a:spcBef>
              <a:buNone/>
              <a:defRPr sz="800"/>
            </a:lvl1pPr>
            <a:lvl2pPr marL="359927" indent="-179964">
              <a:lnSpc>
                <a:spcPct val="100000"/>
              </a:lnSpc>
              <a:spcBef>
                <a:spcPts val="300"/>
              </a:spcBef>
              <a:buNone/>
              <a:defRPr sz="800"/>
            </a:lvl2pPr>
            <a:lvl3pPr marL="539890" indent="-179964">
              <a:lnSpc>
                <a:spcPct val="100000"/>
              </a:lnSpc>
              <a:spcBef>
                <a:spcPts val="300"/>
              </a:spcBef>
              <a:buNone/>
              <a:defRPr sz="800"/>
            </a:lvl3pPr>
            <a:lvl4pPr marL="719853" indent="-179964">
              <a:lnSpc>
                <a:spcPct val="100000"/>
              </a:lnSpc>
              <a:spcBef>
                <a:spcPts val="300"/>
              </a:spcBef>
              <a:buNone/>
              <a:defRPr sz="800"/>
            </a:lvl4pPr>
            <a:lvl5pPr marL="899817" indent="-179964">
              <a:lnSpc>
                <a:spcPct val="100000"/>
              </a:lnSpc>
              <a:spcBef>
                <a:spcPts val="300"/>
              </a:spcBef>
              <a:buNone/>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7" name="Content Placeholder 11"/>
          <p:cNvSpPr>
            <a:spLocks noGrp="1"/>
          </p:cNvSpPr>
          <p:nvPr>
            <p:ph sz="quarter" idx="15"/>
          </p:nvPr>
        </p:nvSpPr>
        <p:spPr>
          <a:xfrm>
            <a:off x="4319590" y="1368425"/>
            <a:ext cx="4211674" cy="2087563"/>
          </a:xfrm>
          <a:ln w="12700">
            <a:solidFill>
              <a:schemeClr val="tx1"/>
            </a:solidFill>
          </a:ln>
        </p:spPr>
        <p:txBody>
          <a:bodyPr>
            <a:noAutofit/>
          </a:bodyPr>
          <a:lstStyle>
            <a:lvl1pPr marL="179964" indent="-179964">
              <a:lnSpc>
                <a:spcPct val="100000"/>
              </a:lnSpc>
              <a:spcBef>
                <a:spcPts val="300"/>
              </a:spcBef>
              <a:buNone/>
              <a:defRPr sz="800"/>
            </a:lvl1pPr>
            <a:lvl2pPr marL="359927" indent="-179964">
              <a:lnSpc>
                <a:spcPct val="100000"/>
              </a:lnSpc>
              <a:spcBef>
                <a:spcPts val="300"/>
              </a:spcBef>
              <a:buNone/>
              <a:defRPr sz="800"/>
            </a:lvl2pPr>
            <a:lvl3pPr marL="539890" indent="-179964">
              <a:lnSpc>
                <a:spcPct val="100000"/>
              </a:lnSpc>
              <a:spcBef>
                <a:spcPts val="300"/>
              </a:spcBef>
              <a:buNone/>
              <a:defRPr sz="800"/>
            </a:lvl3pPr>
            <a:lvl4pPr marL="719853" indent="-179964">
              <a:lnSpc>
                <a:spcPct val="100000"/>
              </a:lnSpc>
              <a:spcBef>
                <a:spcPts val="300"/>
              </a:spcBef>
              <a:buNone/>
              <a:defRPr sz="800"/>
            </a:lvl4pPr>
            <a:lvl5pPr marL="899817" indent="-179964">
              <a:lnSpc>
                <a:spcPct val="100000"/>
              </a:lnSpc>
              <a:spcBef>
                <a:spcPts val="300"/>
              </a:spcBef>
              <a:buNone/>
              <a:defRPr sz="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7" name="Text Placeholder 26"/>
          <p:cNvSpPr>
            <a:spLocks noGrp="1"/>
          </p:cNvSpPr>
          <p:nvPr>
            <p:ph type="body" sz="quarter" idx="16"/>
          </p:nvPr>
        </p:nvSpPr>
        <p:spPr>
          <a:xfrm>
            <a:off x="1" y="1"/>
            <a:ext cx="4319587" cy="1368425"/>
          </a:xfrm>
        </p:spPr>
        <p:txBody>
          <a:bodyPr>
            <a:normAutofit/>
          </a:bodyPr>
          <a:lstStyle>
            <a:lvl1pPr marL="0" indent="0">
              <a:lnSpc>
                <a:spcPct val="100000"/>
              </a:lnSpc>
              <a:spcBef>
                <a:spcPts val="600"/>
              </a:spcBef>
              <a:buNone/>
              <a:defRPr sz="1400" b="1"/>
            </a:lvl1pPr>
          </a:lstStyle>
          <a:p>
            <a:pPr lvl="0"/>
            <a:r>
              <a:rPr lang="en-US"/>
              <a:t>Click to edit Master text styles</a:t>
            </a:r>
          </a:p>
        </p:txBody>
      </p:sp>
      <p:sp>
        <p:nvSpPr>
          <p:cNvPr id="28" name="Text Placeholder 26"/>
          <p:cNvSpPr>
            <a:spLocks noGrp="1"/>
          </p:cNvSpPr>
          <p:nvPr>
            <p:ph type="body" sz="quarter" idx="17"/>
          </p:nvPr>
        </p:nvSpPr>
        <p:spPr>
          <a:xfrm>
            <a:off x="4321178" y="1"/>
            <a:ext cx="4319587" cy="1368425"/>
          </a:xfrm>
        </p:spPr>
        <p:txBody>
          <a:bodyPr>
            <a:normAutofit/>
          </a:bodyPr>
          <a:lstStyle>
            <a:lvl1pPr marL="0" indent="0">
              <a:lnSpc>
                <a:spcPct val="100000"/>
              </a:lnSpc>
              <a:spcBef>
                <a:spcPts val="600"/>
              </a:spcBef>
              <a:buNone/>
              <a:defRPr sz="1400" b="1"/>
            </a:lvl1pPr>
          </a:lstStyle>
          <a:p>
            <a:pPr lvl="0"/>
            <a:r>
              <a:rPr lang="en-US"/>
              <a:t>Click to edit Master text styles</a:t>
            </a:r>
          </a:p>
        </p:txBody>
      </p:sp>
      <p:sp>
        <p:nvSpPr>
          <p:cNvPr id="9" name="Footer Placeholder 4"/>
          <p:cNvSpPr>
            <a:spLocks noGrp="1"/>
          </p:cNvSpPr>
          <p:nvPr>
            <p:ph type="ftr" sz="quarter" idx="19"/>
          </p:nvPr>
        </p:nvSpPr>
        <p:spPr/>
        <p:txBody>
          <a:bodyPr/>
          <a:lstStyle>
            <a:lvl1pPr>
              <a:defRPr dirty="0"/>
            </a:lvl1pPr>
          </a:lstStyle>
          <a:p>
            <a:pPr>
              <a:defRPr/>
            </a:pPr>
            <a:r>
              <a:rPr lang="en-GB"/>
              <a:t>© Crown copyright 2018 Dstl</a:t>
            </a:r>
          </a:p>
        </p:txBody>
      </p:sp>
      <p:sp>
        <p:nvSpPr>
          <p:cNvPr id="11" name="Date Placeholder 3"/>
          <p:cNvSpPr>
            <a:spLocks noGrp="1"/>
          </p:cNvSpPr>
          <p:nvPr>
            <p:ph type="dt" sz="half" idx="20"/>
          </p:nvPr>
        </p:nvSpPr>
        <p:spPr/>
        <p:txBody>
          <a:bodyPr/>
          <a:lstStyle>
            <a:lvl1pPr>
              <a:defRPr/>
            </a:lvl1pPr>
          </a:lstStyle>
          <a:p>
            <a:pPr>
              <a:defRPr/>
            </a:pPr>
            <a:fld id="{108090C5-0577-440A-9A55-7DB557D4287F}" type="datetime4">
              <a:rPr lang="en-GB"/>
              <a:pPr>
                <a:defRPr/>
              </a:pPr>
              <a:t>17 May 2018</a:t>
            </a:fld>
            <a:endParaRPr lang="en-GB" dirty="0"/>
          </a:p>
        </p:txBody>
      </p:sp>
    </p:spTree>
    <p:extLst>
      <p:ext uri="{BB962C8B-B14F-4D97-AF65-F5344CB8AC3E}">
        <p14:creationId xmlns:p14="http://schemas.microsoft.com/office/powerpoint/2010/main" val="38628363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24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3"/>
            <a:ext cx="8640763" cy="253807"/>
          </a:xfrm>
          <a:prstGeom prst="rect">
            <a:avLst/>
          </a:prstGeom>
          <a:noFill/>
          <a:ln w="0" cmpd="sng">
            <a:noFill/>
            <a:prstDash val="solid"/>
          </a:ln>
        </p:spPr>
        <p:txBody>
          <a:bodyPr vert="horz" lIns="0" tIns="12598" rIns="0" bIns="0" anchor="t"/>
          <a:lstStyle>
            <a:lvl1pPr marL="0" marR="0" indent="0" algn="ctr">
              <a:lnSpc>
                <a:spcPts val="1111"/>
              </a:lnSpc>
              <a:spcAft>
                <a:spcPts val="488"/>
              </a:spcAft>
              <a:defRPr/>
            </a:lvl1pPr>
          </a:lstStyle>
          <a:p>
            <a:pPr marL="0" marR="0" indent="0" algn="ctr">
              <a:lnSpc>
                <a:spcPts val="1400"/>
              </a:lnSpc>
              <a:spcAft>
                <a:spcPts val="615"/>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3827739" y="6220969"/>
            <a:ext cx="1048293" cy="1122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7702881" y="6281570"/>
            <a:ext cx="219619" cy="774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800" spc="128">
                <a:solidFill>
                  <a:srgbClr val="000000"/>
                </a:solidFill>
                <a:latin typeface="Arial" panose="02020603050405020304" pitchFamily="2"/>
              </a:rPr>
              <a:t>26 </a:t>
            </a:r>
          </a:p>
        </p:txBody>
      </p:sp>
      <p:sp>
        <p:nvSpPr>
          <p:cNvPr id="7" name="Text Placeholder 6"/>
          <p:cNvSpPr>
            <a:spLocks noGrp="1"/>
          </p:cNvSpPr>
          <p:nvPr>
            <p:ph type="body" idx="10"/>
          </p:nvPr>
        </p:nvSpPr>
        <p:spPr>
          <a:xfrm>
            <a:off x="1618944" y="452414"/>
            <a:ext cx="4394788" cy="385810"/>
          </a:xfrm>
          <a:prstGeom prst="rect">
            <a:avLst/>
          </a:prstGeom>
          <a:noFill/>
          <a:ln w="0" cmpd="sng">
            <a:noFill/>
            <a:prstDash val="solid"/>
          </a:ln>
        </p:spPr>
        <p:txBody>
          <a:bodyPr vert="horz" lIns="0" tIns="0" rIns="0" bIns="0" anchor="t"/>
          <a:lstStyle>
            <a:lvl1pPr marL="0" marR="0" indent="0" algn="l">
              <a:lnSpc>
                <a:spcPts val="2540"/>
              </a:lnSpc>
              <a:spcAft>
                <a:spcPts val="16"/>
              </a:spcAft>
              <a:defRPr/>
            </a:lvl1pPr>
          </a:lstStyle>
          <a:p>
            <a:pPr marL="0" marR="0" indent="0" algn="l">
              <a:lnSpc>
                <a:spcPts val="3200"/>
              </a:lnSpc>
              <a:spcAft>
                <a:spcPts val="20"/>
              </a:spcAft>
            </a:pPr>
            <a:r>
              <a:rPr lang="en-US" sz="3000" b="1" spc="-57">
                <a:solidFill>
                  <a:srgbClr val="000000"/>
                </a:solidFill>
                <a:latin typeface="Arial" panose="02020603050405020304" pitchFamily="2"/>
              </a:rPr>
              <a:t>EpiEarly – 3</a:t>
            </a:r>
            <a:r>
              <a:rPr lang="en-US" sz="3000" b="1" spc="-57" baseline="30000">
                <a:solidFill>
                  <a:srgbClr val="000000"/>
                </a:solidFill>
                <a:latin typeface="Arial" panose="02020603050405020304" pitchFamily="2"/>
              </a:rPr>
              <a:t>rd</a:t>
            </a:r>
            <a:r>
              <a:rPr lang="en-US" sz="3000" b="1" spc="-57">
                <a:solidFill>
                  <a:srgbClr val="000000"/>
                </a:solidFill>
                <a:latin typeface="Arial" panose="02020603050405020304" pitchFamily="2"/>
              </a:rPr>
              <a:t> Party SDK </a:t>
            </a:r>
          </a:p>
        </p:txBody>
      </p:sp>
      <p:sp>
        <p:nvSpPr>
          <p:cNvPr id="8" name="Text Placeholder 7"/>
          <p:cNvSpPr>
            <a:spLocks noGrp="1"/>
          </p:cNvSpPr>
          <p:nvPr>
            <p:ph type="body" idx="10"/>
          </p:nvPr>
        </p:nvSpPr>
        <p:spPr>
          <a:xfrm>
            <a:off x="460842" y="2278262"/>
            <a:ext cx="1143701" cy="161404"/>
          </a:xfrm>
          <a:prstGeom prst="rect">
            <a:avLst/>
          </a:prstGeom>
          <a:noFill/>
          <a:ln w="0" cmpd="sng">
            <a:noFill/>
            <a:prstDash val="solid"/>
          </a:ln>
        </p:spPr>
        <p:txBody>
          <a:bodyPr vert="horz" lIns="0" tIns="0" rIns="0" bIns="0" anchor="t"/>
          <a:lstStyle>
            <a:lvl1pPr marL="0" marR="0" indent="0" algn="l">
              <a:lnSpc>
                <a:spcPts val="1032"/>
              </a:lnSpc>
              <a:spcAft>
                <a:spcPts val="0"/>
              </a:spcAft>
              <a:defRPr/>
            </a:lvl1pPr>
          </a:lstStyle>
          <a:p>
            <a:pPr marL="0" marR="0" indent="0" algn="l">
              <a:lnSpc>
                <a:spcPts val="1300"/>
              </a:lnSpc>
              <a:spcAft>
                <a:spcPts val="0"/>
              </a:spcAft>
            </a:pPr>
            <a:r>
              <a:rPr lang="en-US" sz="1700" spc="-66">
                <a:solidFill>
                  <a:srgbClr val="000000"/>
                </a:solidFill>
                <a:latin typeface="Arial" panose="02020603050405020304" pitchFamily="2"/>
              </a:rPr>
              <a:t>Data source </a:t>
            </a:r>
          </a:p>
        </p:txBody>
      </p:sp>
      <p:sp>
        <p:nvSpPr>
          <p:cNvPr id="9" name="Text Placeholder 8"/>
          <p:cNvSpPr>
            <a:spLocks noGrp="1"/>
          </p:cNvSpPr>
          <p:nvPr>
            <p:ph type="body" idx="10"/>
          </p:nvPr>
        </p:nvSpPr>
        <p:spPr>
          <a:xfrm>
            <a:off x="460841" y="3600099"/>
            <a:ext cx="1402924" cy="161404"/>
          </a:xfrm>
          <a:prstGeom prst="rect">
            <a:avLst/>
          </a:prstGeom>
          <a:noFill/>
          <a:ln w="0" cmpd="sng">
            <a:noFill/>
            <a:prstDash val="solid"/>
          </a:ln>
        </p:spPr>
        <p:txBody>
          <a:bodyPr vert="horz" lIns="0" tIns="0" rIns="0" bIns="0" anchor="t"/>
          <a:lstStyle>
            <a:lvl1pPr marL="0" marR="0" indent="0" algn="l">
              <a:lnSpc>
                <a:spcPts val="1032"/>
              </a:lnSpc>
              <a:spcAft>
                <a:spcPts val="0"/>
              </a:spcAft>
              <a:defRPr/>
            </a:lvl1pPr>
          </a:lstStyle>
          <a:p>
            <a:pPr marL="0" marR="0" indent="0" algn="l">
              <a:lnSpc>
                <a:spcPts val="1300"/>
              </a:lnSpc>
              <a:spcAft>
                <a:spcPts val="0"/>
              </a:spcAft>
            </a:pPr>
            <a:r>
              <a:rPr lang="en-US" sz="1700" spc="-61">
                <a:solidFill>
                  <a:srgbClr val="000000"/>
                </a:solidFill>
                <a:latin typeface="Arial" panose="02020603050405020304" pitchFamily="2"/>
              </a:rPr>
              <a:t>Disease model </a:t>
            </a:r>
          </a:p>
        </p:txBody>
      </p:sp>
      <p:sp>
        <p:nvSpPr>
          <p:cNvPr id="10" name="Text Placeholder 9"/>
          <p:cNvSpPr>
            <a:spLocks noGrp="1"/>
          </p:cNvSpPr>
          <p:nvPr>
            <p:ph type="body" idx="10"/>
          </p:nvPr>
        </p:nvSpPr>
        <p:spPr>
          <a:xfrm>
            <a:off x="460841" y="4184513"/>
            <a:ext cx="1540936" cy="201605"/>
          </a:xfrm>
          <a:prstGeom prst="rect">
            <a:avLst/>
          </a:prstGeom>
          <a:noFill/>
          <a:ln w="0" cmpd="sng">
            <a:noFill/>
            <a:prstDash val="solid"/>
          </a:ln>
        </p:spPr>
        <p:txBody>
          <a:bodyPr vert="horz" lIns="0" tIns="0" rIns="0" bIns="0" anchor="t"/>
          <a:lstStyle>
            <a:lvl1pPr marL="0" marR="0" indent="0" algn="l">
              <a:lnSpc>
                <a:spcPts val="1270"/>
              </a:lnSpc>
              <a:spcAft>
                <a:spcPts val="0"/>
              </a:spcAft>
              <a:defRPr/>
            </a:lvl1pPr>
          </a:lstStyle>
          <a:p>
            <a:pPr marL="0" marR="0" indent="0" algn="l">
              <a:lnSpc>
                <a:spcPts val="1600"/>
              </a:lnSpc>
              <a:spcAft>
                <a:spcPts val="0"/>
              </a:spcAft>
            </a:pPr>
            <a:r>
              <a:rPr lang="en-US" sz="1700" spc="-57">
                <a:solidFill>
                  <a:srgbClr val="000000"/>
                </a:solidFill>
                <a:latin typeface="Arial" panose="02020603050405020304" pitchFamily="2"/>
              </a:rPr>
              <a:t>Disease params </a:t>
            </a:r>
          </a:p>
        </p:txBody>
      </p:sp>
      <p:sp>
        <p:nvSpPr>
          <p:cNvPr id="11" name="Text Placeholder 10"/>
          <p:cNvSpPr>
            <a:spLocks noGrp="1"/>
          </p:cNvSpPr>
          <p:nvPr>
            <p:ph type="body" idx="10"/>
          </p:nvPr>
        </p:nvSpPr>
        <p:spPr>
          <a:xfrm>
            <a:off x="460841" y="5132539"/>
            <a:ext cx="1042892" cy="160804"/>
          </a:xfrm>
          <a:prstGeom prst="rect">
            <a:avLst/>
          </a:prstGeom>
          <a:noFill/>
          <a:ln w="0" cmpd="sng">
            <a:noFill/>
            <a:prstDash val="solid"/>
          </a:ln>
        </p:spPr>
        <p:txBody>
          <a:bodyPr vert="horz" lIns="0" tIns="0" rIns="0" bIns="0" anchor="t"/>
          <a:lstStyle>
            <a:lvl1pPr marL="0" marR="0" indent="0" algn="l">
              <a:lnSpc>
                <a:spcPts val="1032"/>
              </a:lnSpc>
              <a:spcAft>
                <a:spcPts val="0"/>
              </a:spcAft>
              <a:defRPr/>
            </a:lvl1pPr>
          </a:lstStyle>
          <a:p>
            <a:pPr marL="0" marR="0" indent="0" algn="l">
              <a:lnSpc>
                <a:spcPts val="1300"/>
              </a:lnSpc>
              <a:spcAft>
                <a:spcPts val="0"/>
              </a:spcAft>
            </a:pPr>
            <a:r>
              <a:rPr lang="en-US" sz="1700" spc="-80">
                <a:solidFill>
                  <a:srgbClr val="000000"/>
                </a:solidFill>
                <a:latin typeface="Arial" panose="02020603050405020304" pitchFamily="2"/>
              </a:rPr>
              <a:t>Downloads </a:t>
            </a:r>
          </a:p>
        </p:txBody>
      </p:sp>
      <p:sp>
        <p:nvSpPr>
          <p:cNvPr id="12" name="Text Placeholder 11"/>
          <p:cNvSpPr>
            <a:spLocks noGrp="1"/>
          </p:cNvSpPr>
          <p:nvPr>
            <p:ph type="body" idx="10"/>
          </p:nvPr>
        </p:nvSpPr>
        <p:spPr>
          <a:xfrm>
            <a:off x="7384853" y="4668727"/>
            <a:ext cx="933082" cy="219006"/>
          </a:xfrm>
          <a:prstGeom prst="rect">
            <a:avLst/>
          </a:prstGeom>
          <a:noFill/>
          <a:ln w="0" cmpd="sng">
            <a:noFill/>
            <a:prstDash val="solid"/>
          </a:ln>
        </p:spPr>
        <p:txBody>
          <a:bodyPr vert="horz" lIns="0" tIns="0" rIns="0" bIns="0" anchor="t"/>
          <a:lstStyle>
            <a:lvl1pPr marL="0" marR="0" indent="0" algn="l">
              <a:lnSpc>
                <a:spcPts val="1429"/>
              </a:lnSpc>
              <a:spcAft>
                <a:spcPts val="0"/>
              </a:spcAft>
              <a:defRPr/>
            </a:lvl1pPr>
          </a:lstStyle>
          <a:p>
            <a:pPr marL="0" marR="0" indent="0" algn="l">
              <a:lnSpc>
                <a:spcPts val="1800"/>
              </a:lnSpc>
              <a:spcAft>
                <a:spcPts val="0"/>
              </a:spcAft>
            </a:pPr>
            <a:r>
              <a:rPr lang="en-US" sz="1700" spc="-90">
                <a:solidFill>
                  <a:srgbClr val="000000"/>
                </a:solidFill>
                <a:latin typeface="Arial" panose="02020603050405020304" pitchFamily="2"/>
              </a:rPr>
              <a:t>Output R</a:t>
            </a:r>
            <a:r>
              <a:rPr lang="en-US" sz="1700" spc="-108" baseline="-25000">
                <a:solidFill>
                  <a:srgbClr val="000000"/>
                </a:solidFill>
                <a:latin typeface="Arial" panose="02020603050405020304" pitchFamily="2"/>
              </a:rPr>
              <a:t>0</a:t>
            </a:r>
            <a:r>
              <a:rPr lang="en-US" sz="100" spc="-108">
                <a:solidFill>
                  <a:srgbClr val="000000"/>
                </a:solidFill>
                <a:latin typeface="Arial" panose="02020603050405020304" pitchFamily="2"/>
              </a:rPr>
              <a:t> </a:t>
            </a:r>
          </a:p>
        </p:txBody>
      </p:sp>
      <p:sp>
        <p:nvSpPr>
          <p:cNvPr id="13" name="Text Placeholder 12"/>
          <p:cNvSpPr>
            <a:spLocks noGrp="1"/>
          </p:cNvSpPr>
          <p:nvPr>
            <p:ph type="body" idx="10"/>
          </p:nvPr>
        </p:nvSpPr>
        <p:spPr>
          <a:xfrm>
            <a:off x="7393854" y="2545869"/>
            <a:ext cx="936083" cy="204606"/>
          </a:xfrm>
          <a:prstGeom prst="rect">
            <a:avLst/>
          </a:prstGeom>
          <a:noFill/>
          <a:ln w="0" cmpd="sng">
            <a:noFill/>
            <a:prstDash val="solid"/>
          </a:ln>
        </p:spPr>
        <p:txBody>
          <a:bodyPr vert="horz" lIns="0" tIns="0" rIns="0" bIns="0" anchor="t"/>
          <a:lstStyle>
            <a:lvl1pPr marL="0" marR="0" indent="0" algn="l">
              <a:lnSpc>
                <a:spcPts val="1349"/>
              </a:lnSpc>
              <a:spcAft>
                <a:spcPts val="0"/>
              </a:spcAft>
              <a:defRPr/>
            </a:lvl1pPr>
          </a:lstStyle>
          <a:p>
            <a:pPr marL="0" marR="0" indent="0" algn="l">
              <a:lnSpc>
                <a:spcPts val="1700"/>
              </a:lnSpc>
              <a:spcAft>
                <a:spcPts val="0"/>
              </a:spcAft>
            </a:pPr>
            <a:r>
              <a:rPr lang="en-US" sz="1700" spc="-76">
                <a:solidFill>
                  <a:srgbClr val="000000"/>
                </a:solidFill>
                <a:latin typeface="Arial" panose="02020603050405020304" pitchFamily="2"/>
              </a:rPr>
              <a:t>Input data </a:t>
            </a:r>
          </a:p>
        </p:txBody>
      </p:sp>
    </p:spTree>
    <p:extLst>
      <p:ext uri="{BB962C8B-B14F-4D97-AF65-F5344CB8AC3E}">
        <p14:creationId xmlns:p14="http://schemas.microsoft.com/office/powerpoint/2010/main" val="8265468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25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7739" y="72602"/>
            <a:ext cx="10500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732354" y="418213"/>
            <a:ext cx="4247175" cy="499213"/>
          </a:xfrm>
          <a:prstGeom prst="rect">
            <a:avLst/>
          </a:prstGeom>
          <a:noFill/>
          <a:ln w="0" cmpd="sng">
            <a:noFill/>
            <a:prstDash val="solid"/>
          </a:ln>
        </p:spPr>
        <p:txBody>
          <a:bodyPr vert="horz" lIns="0" tIns="4199" rIns="0" bIns="0" anchor="t"/>
          <a:lstStyle>
            <a:lvl1pPr marL="0" marR="0" indent="0" algn="l">
              <a:lnSpc>
                <a:spcPts val="2857"/>
              </a:lnSpc>
              <a:spcAft>
                <a:spcPts val="369"/>
              </a:spcAft>
              <a:defRPr/>
            </a:lvl1pPr>
          </a:lstStyle>
          <a:p>
            <a:pPr marL="0" marR="0" indent="0" algn="l">
              <a:lnSpc>
                <a:spcPts val="3600"/>
              </a:lnSpc>
              <a:spcAft>
                <a:spcPts val="465"/>
              </a:spcAft>
            </a:pPr>
            <a:r>
              <a:rPr lang="en-US" sz="3000" b="1" spc="-57">
                <a:solidFill>
                  <a:srgbClr val="000000"/>
                </a:solidFill>
                <a:latin typeface="Arial" panose="02020603050405020304" pitchFamily="2"/>
              </a:rPr>
              <a:t>EpiGrid – 3</a:t>
            </a:r>
            <a:r>
              <a:rPr lang="en-US" sz="3000" b="1" spc="-57" baseline="30000">
                <a:solidFill>
                  <a:srgbClr val="000000"/>
                </a:solidFill>
                <a:latin typeface="Arial" panose="02020603050405020304" pitchFamily="2"/>
              </a:rPr>
              <a:t>rd</a:t>
            </a:r>
            <a:r>
              <a:rPr lang="en-US" sz="3000" b="1" spc="-57">
                <a:solidFill>
                  <a:srgbClr val="000000"/>
                </a:solidFill>
                <a:latin typeface="Arial" panose="02020603050405020304" pitchFamily="2"/>
              </a:rPr>
              <a:t> Party SDK </a:t>
            </a:r>
          </a:p>
        </p:txBody>
      </p:sp>
      <p:sp>
        <p:nvSpPr>
          <p:cNvPr id="7" name="Text Placeholder 6"/>
          <p:cNvSpPr>
            <a:spLocks noGrp="1"/>
          </p:cNvSpPr>
          <p:nvPr>
            <p:ph type="body" idx="10"/>
          </p:nvPr>
        </p:nvSpPr>
        <p:spPr>
          <a:xfrm>
            <a:off x="3827739" y="6198768"/>
            <a:ext cx="10500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699880" y="6267769"/>
            <a:ext cx="222620" cy="110403"/>
          </a:xfrm>
          <a:prstGeom prst="rect">
            <a:avLst/>
          </a:prstGeom>
          <a:noFill/>
          <a:ln w="0" cmpd="sng">
            <a:noFill/>
            <a:prstDash val="solid"/>
          </a:ln>
        </p:spPr>
        <p:txBody>
          <a:bodyPr vert="horz" lIns="0" tIns="600" rIns="0" bIns="0" anchor="t"/>
          <a:lstStyle>
            <a:lvl1pPr marL="0" marR="0" indent="0" algn="l">
              <a:lnSpc>
                <a:spcPts val="714"/>
              </a:lnSpc>
              <a:spcAft>
                <a:spcPts val="0"/>
              </a:spcAft>
              <a:defRPr/>
            </a:lvl1pPr>
          </a:lstStyle>
          <a:p>
            <a:pPr marL="0" marR="0" indent="0" algn="l">
              <a:lnSpc>
                <a:spcPts val="900"/>
              </a:lnSpc>
              <a:spcAft>
                <a:spcPts val="0"/>
              </a:spcAft>
            </a:pPr>
            <a:r>
              <a:rPr lang="en-US" sz="800" b="1" spc="137">
                <a:solidFill>
                  <a:srgbClr val="000000"/>
                </a:solidFill>
                <a:latin typeface="Arial" panose="02020603050405020304" pitchFamily="2"/>
              </a:rPr>
              <a:t>27 </a:t>
            </a:r>
          </a:p>
        </p:txBody>
      </p:sp>
    </p:spTree>
    <p:extLst>
      <p:ext uri="{BB962C8B-B14F-4D97-AF65-F5344CB8AC3E}">
        <p14:creationId xmlns:p14="http://schemas.microsoft.com/office/powerpoint/2010/main" val="170909473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26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5339" y="73802"/>
            <a:ext cx="1052493" cy="165604"/>
          </a:xfrm>
          <a:prstGeom prst="rect">
            <a:avLst/>
          </a:prstGeom>
          <a:noFill/>
          <a:ln w="0" cmpd="sng">
            <a:noFill/>
            <a:prstDash val="solid"/>
          </a:ln>
        </p:spPr>
        <p:txBody>
          <a:bodyPr vert="horz" lIns="0" tIns="24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10543" y="393011"/>
            <a:ext cx="4724817" cy="530414"/>
          </a:xfrm>
          <a:prstGeom prst="rect">
            <a:avLst/>
          </a:prstGeom>
          <a:noFill/>
          <a:ln w="0" cmpd="sng">
            <a:noFill/>
            <a:prstDash val="solid"/>
          </a:ln>
        </p:spPr>
        <p:txBody>
          <a:bodyPr vert="horz" lIns="0" tIns="7200" rIns="0" bIns="0" anchor="t"/>
          <a:lstStyle>
            <a:lvl1pPr marL="0" marR="0" indent="0" algn="l">
              <a:lnSpc>
                <a:spcPts val="2857"/>
              </a:lnSpc>
              <a:spcAft>
                <a:spcPts val="520"/>
              </a:spcAft>
              <a:defRPr/>
            </a:lvl1pPr>
          </a:lstStyle>
          <a:p>
            <a:pPr marL="0" marR="0" indent="0" algn="l">
              <a:lnSpc>
                <a:spcPts val="3600"/>
              </a:lnSpc>
              <a:spcAft>
                <a:spcPts val="655"/>
              </a:spcAft>
            </a:pPr>
            <a:r>
              <a:rPr lang="en-US" sz="3000" b="1" spc="-52">
                <a:solidFill>
                  <a:srgbClr val="000000"/>
                </a:solidFill>
                <a:latin typeface="Arial" panose="02020603050405020304" pitchFamily="2"/>
              </a:rPr>
              <a:t>CHIKRISK – 3</a:t>
            </a:r>
            <a:r>
              <a:rPr lang="en-US" sz="3000" b="1" spc="-43" baseline="30000">
                <a:solidFill>
                  <a:srgbClr val="000000"/>
                </a:solidFill>
                <a:latin typeface="Arial" panose="02020603050405020304" pitchFamily="2"/>
              </a:rPr>
              <a:t>rd</a:t>
            </a:r>
            <a:r>
              <a:rPr lang="en-US" sz="3000" b="1" spc="-52">
                <a:solidFill>
                  <a:srgbClr val="000000"/>
                </a:solidFill>
                <a:latin typeface="Arial" panose="02020603050405020304" pitchFamily="2"/>
              </a:rPr>
              <a:t> Party SDK </a:t>
            </a:r>
          </a:p>
        </p:txBody>
      </p:sp>
      <p:sp>
        <p:nvSpPr>
          <p:cNvPr id="6" name="Text Placeholder 5"/>
          <p:cNvSpPr>
            <a:spLocks noGrp="1"/>
          </p:cNvSpPr>
          <p:nvPr>
            <p:ph type="body" idx="10"/>
          </p:nvPr>
        </p:nvSpPr>
        <p:spPr>
          <a:xfrm>
            <a:off x="3825339" y="6196968"/>
            <a:ext cx="1052493" cy="165604"/>
          </a:xfrm>
          <a:prstGeom prst="rect">
            <a:avLst/>
          </a:prstGeom>
          <a:noFill/>
          <a:ln w="0" cmpd="sng">
            <a:noFill/>
            <a:prstDash val="solid"/>
          </a:ln>
        </p:spPr>
        <p:txBody>
          <a:bodyPr vert="horz" lIns="0" tIns="24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7480" y="6262369"/>
            <a:ext cx="225020" cy="117603"/>
          </a:xfrm>
          <a:prstGeom prst="rect">
            <a:avLst/>
          </a:prstGeom>
          <a:noFill/>
          <a:ln w="0" cmpd="sng">
            <a:noFill/>
            <a:prstDash val="solid"/>
          </a:ln>
        </p:spPr>
        <p:txBody>
          <a:bodyPr vert="horz" lIns="0" tIns="3599" rIns="0" bIns="0" anchor="t"/>
          <a:lstStyle>
            <a:lvl1pPr marL="0" marR="0" indent="0" algn="l">
              <a:lnSpc>
                <a:spcPts val="714"/>
              </a:lnSpc>
              <a:spcAft>
                <a:spcPts val="0"/>
              </a:spcAft>
              <a:defRPr/>
            </a:lvl1pPr>
          </a:lstStyle>
          <a:p>
            <a:pPr marL="0" marR="0" indent="0" algn="l">
              <a:lnSpc>
                <a:spcPts val="900"/>
              </a:lnSpc>
              <a:spcAft>
                <a:spcPts val="0"/>
              </a:spcAft>
            </a:pPr>
            <a:r>
              <a:rPr lang="en-US" sz="800" b="1" spc="123">
                <a:solidFill>
                  <a:srgbClr val="000000"/>
                </a:solidFill>
                <a:latin typeface="Arial" panose="02020603050405020304" pitchFamily="2"/>
              </a:rPr>
              <a:t>28 </a:t>
            </a:r>
          </a:p>
        </p:txBody>
      </p:sp>
    </p:spTree>
    <p:extLst>
      <p:ext uri="{BB962C8B-B14F-4D97-AF65-F5344CB8AC3E}">
        <p14:creationId xmlns:p14="http://schemas.microsoft.com/office/powerpoint/2010/main" val="26043110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27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7739" y="71402"/>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09943" y="393011"/>
            <a:ext cx="4700815" cy="532814"/>
          </a:xfrm>
          <a:prstGeom prst="rect">
            <a:avLst/>
          </a:prstGeom>
          <a:noFill/>
          <a:ln w="0" cmpd="sng">
            <a:noFill/>
            <a:prstDash val="solid"/>
          </a:ln>
        </p:spPr>
        <p:txBody>
          <a:bodyPr vert="horz" lIns="0" tIns="3599" rIns="0" bIns="0" anchor="t"/>
          <a:lstStyle>
            <a:lvl1pPr marL="0" marR="0" indent="0" algn="l">
              <a:lnSpc>
                <a:spcPts val="2937"/>
              </a:lnSpc>
              <a:spcAft>
                <a:spcPts val="583"/>
              </a:spcAft>
              <a:defRPr/>
            </a:lvl1pPr>
          </a:lstStyle>
          <a:p>
            <a:pPr marL="0" marR="0" indent="0" algn="l">
              <a:lnSpc>
                <a:spcPts val="3700"/>
              </a:lnSpc>
              <a:spcAft>
                <a:spcPts val="735"/>
              </a:spcAft>
            </a:pPr>
            <a:r>
              <a:rPr lang="en-US" sz="3000" b="1" spc="-47">
                <a:solidFill>
                  <a:srgbClr val="000000"/>
                </a:solidFill>
                <a:latin typeface="Arial" panose="02020603050405020304" pitchFamily="2"/>
              </a:rPr>
              <a:t>GenoSurv – 3</a:t>
            </a:r>
            <a:r>
              <a:rPr lang="en-US" sz="3000" b="1" spc="-47" baseline="30000">
                <a:solidFill>
                  <a:srgbClr val="000000"/>
                </a:solidFill>
                <a:latin typeface="Arial" panose="02020603050405020304" pitchFamily="2"/>
              </a:rPr>
              <a:t>rd</a:t>
            </a:r>
            <a:r>
              <a:rPr lang="en-US" sz="3000" b="1" spc="-47">
                <a:solidFill>
                  <a:srgbClr val="000000"/>
                </a:solidFill>
                <a:latin typeface="Arial" panose="02020603050405020304" pitchFamily="2"/>
              </a:rPr>
              <a:t> Party SDK </a:t>
            </a:r>
          </a:p>
        </p:txBody>
      </p:sp>
      <p:sp>
        <p:nvSpPr>
          <p:cNvPr id="6" name="Text Placeholder 5"/>
          <p:cNvSpPr>
            <a:spLocks noGrp="1"/>
          </p:cNvSpPr>
          <p:nvPr>
            <p:ph type="body" idx="10"/>
          </p:nvPr>
        </p:nvSpPr>
        <p:spPr>
          <a:xfrm>
            <a:off x="345631" y="1323035"/>
            <a:ext cx="4389388" cy="1315236"/>
          </a:xfrm>
          <a:prstGeom prst="rect">
            <a:avLst/>
          </a:prstGeom>
          <a:noFill/>
          <a:ln w="0" cmpd="sng">
            <a:noFill/>
            <a:prstDash val="solid"/>
          </a:ln>
        </p:spPr>
        <p:txBody>
          <a:bodyPr vert="horz" lIns="0" tIns="2400" rIns="0" bIns="0" anchor="t">
            <a:normAutofit fontScale="95000"/>
          </a:bodyPr>
          <a:lstStyle>
            <a:lvl1pPr marL="0" marR="0" indent="0" algn="l">
              <a:lnSpc>
                <a:spcPts val="1508"/>
              </a:lnSpc>
              <a:spcBef>
                <a:spcPts val="0"/>
              </a:spcBef>
              <a:spcAft>
                <a:spcPts val="0"/>
              </a:spcAft>
              <a:buFont typeface="Symbol"/>
              <a:buChar char="·"/>
              <a:defRPr/>
            </a:lvl1pPr>
          </a:lstStyle>
          <a:p>
            <a:pPr marL="0" marR="0" indent="0" algn="l">
              <a:lnSpc>
                <a:spcPts val="2700"/>
              </a:lnSpc>
              <a:spcAft>
                <a:spcPts val="0"/>
              </a:spcAft>
            </a:pPr>
            <a:r>
              <a:rPr lang="en-US" sz="2300" b="1" spc="28">
                <a:solidFill>
                  <a:srgbClr val="000000"/>
                </a:solidFill>
                <a:latin typeface="Arial" panose="02020603050405020304" pitchFamily="2"/>
              </a:rPr>
              <a:t>Connects to EDGE deployments </a:t>
            </a:r>
          </a:p>
          <a:p>
            <a:pPr marL="365760" marR="0" indent="320040" algn="l">
              <a:lnSpc>
                <a:spcPts val="1900"/>
              </a:lnSpc>
              <a:spcBef>
                <a:spcPts val="545"/>
              </a:spcBef>
              <a:spcAft>
                <a:spcPts val="0"/>
              </a:spcAft>
              <a:buFont typeface="Symbol"/>
              <a:buChar char="·"/>
            </a:pPr>
            <a:r>
              <a:rPr lang="en-US" sz="1500" b="1" spc="0">
                <a:solidFill>
                  <a:srgbClr val="219256"/>
                </a:solidFill>
                <a:latin typeface="Arial" panose="02020603050405020304" pitchFamily="2"/>
              </a:rPr>
              <a:t>Detecting pathogens (or pathogen signatures) from sequencing data </a:t>
            </a:r>
          </a:p>
          <a:p>
            <a:pPr marL="365760" marR="0" indent="320040" algn="l">
              <a:lnSpc>
                <a:spcPts val="1900"/>
              </a:lnSpc>
              <a:spcBef>
                <a:spcPts val="0"/>
              </a:spcBef>
              <a:spcAft>
                <a:spcPts val="0"/>
              </a:spcAft>
              <a:buFont typeface="Symbol"/>
              <a:buChar char="·"/>
            </a:pPr>
            <a:r>
              <a:rPr lang="en-US" sz="1500" b="1" spc="0">
                <a:solidFill>
                  <a:srgbClr val="219256"/>
                </a:solidFill>
                <a:latin typeface="Arial" panose="02020603050405020304" pitchFamily="2"/>
              </a:rPr>
              <a:t>Capturing these detection events and </a:t>
            </a:r>
          </a:p>
          <a:p>
            <a:pPr marL="0" marR="0" indent="0" algn="l">
              <a:lnSpc>
                <a:spcPts val="1900"/>
              </a:lnSpc>
              <a:spcBef>
                <a:spcPts val="0"/>
              </a:spcBef>
              <a:spcAft>
                <a:spcPts val="0"/>
              </a:spcAft>
            </a:pPr>
            <a:r>
              <a:rPr lang="en-US" sz="1500" b="1" spc="-24">
                <a:solidFill>
                  <a:srgbClr val="219256"/>
                </a:solidFill>
                <a:latin typeface="Arial" panose="02020603050405020304" pitchFamily="2"/>
              </a:rPr>
              <a:t>report them to a centralized ecosystem </a:t>
            </a:r>
          </a:p>
        </p:txBody>
      </p:sp>
      <p:sp>
        <p:nvSpPr>
          <p:cNvPr id="7" name="Text Placeholder 6"/>
          <p:cNvSpPr>
            <a:spLocks noGrp="1"/>
          </p:cNvSpPr>
          <p:nvPr>
            <p:ph type="body" idx="10"/>
          </p:nvPr>
        </p:nvSpPr>
        <p:spPr>
          <a:xfrm>
            <a:off x="702663" y="2638273"/>
            <a:ext cx="636656" cy="233406"/>
          </a:xfrm>
          <a:prstGeom prst="rect">
            <a:avLst/>
          </a:prstGeom>
          <a:noFill/>
          <a:ln w="0" cmpd="sng">
            <a:noFill/>
            <a:prstDash val="solid"/>
          </a:ln>
        </p:spPr>
        <p:txBody>
          <a:bodyPr vert="horz" lIns="0" tIns="0" rIns="0" bIns="0" anchor="t"/>
          <a:lstStyle>
            <a:lvl1pPr marL="0" marR="0" indent="0" algn="l">
              <a:lnSpc>
                <a:spcPts val="1508"/>
              </a:lnSpc>
              <a:spcAft>
                <a:spcPts val="0"/>
              </a:spcAft>
              <a:defRPr/>
            </a:lvl1pPr>
          </a:lstStyle>
          <a:p>
            <a:pPr marL="0" marR="0" indent="0" algn="l">
              <a:lnSpc>
                <a:spcPts val="1900"/>
              </a:lnSpc>
              <a:spcAft>
                <a:spcPts val="0"/>
              </a:spcAft>
            </a:pPr>
            <a:r>
              <a:rPr lang="en-US" sz="1500" b="1" spc="-24">
                <a:solidFill>
                  <a:srgbClr val="219256"/>
                </a:solidFill>
                <a:latin typeface="Arial" panose="02020603050405020304" pitchFamily="2"/>
              </a:rPr>
              <a:t>(BSVE) </a:t>
            </a:r>
          </a:p>
        </p:txBody>
      </p:sp>
      <p:sp>
        <p:nvSpPr>
          <p:cNvPr id="8" name="Text Placeholder 7"/>
          <p:cNvSpPr>
            <a:spLocks noGrp="1"/>
          </p:cNvSpPr>
          <p:nvPr>
            <p:ph type="body" idx="10"/>
          </p:nvPr>
        </p:nvSpPr>
        <p:spPr>
          <a:xfrm>
            <a:off x="3865541" y="3385291"/>
            <a:ext cx="535247" cy="432012"/>
          </a:xfrm>
          <a:prstGeom prst="rect">
            <a:avLst/>
          </a:prstGeom>
          <a:noFill/>
          <a:ln w="0" cmpd="sng">
            <a:noFill/>
            <a:prstDash val="solid"/>
          </a:ln>
        </p:spPr>
        <p:txBody>
          <a:bodyPr vert="horz" lIns="0" tIns="20398" rIns="0" bIns="0" anchor="t"/>
          <a:lstStyle>
            <a:lvl1pPr marL="0" marR="0" indent="0" algn="l">
              <a:lnSpc>
                <a:spcPts val="714"/>
              </a:lnSpc>
              <a:spcBef>
                <a:spcPts val="286"/>
              </a:spcBef>
              <a:spcAft>
                <a:spcPts val="0"/>
              </a:spcAft>
              <a:defRPr/>
            </a:lvl1pPr>
          </a:lstStyle>
          <a:p>
            <a:pPr marL="0" marR="0" indent="0" algn="l">
              <a:lnSpc>
                <a:spcPts val="1200"/>
              </a:lnSpc>
              <a:spcAft>
                <a:spcPts val="0"/>
              </a:spcAft>
            </a:pPr>
            <a:r>
              <a:rPr lang="en-US" sz="900" b="1" spc="-47">
                <a:solidFill>
                  <a:srgbClr val="000000"/>
                </a:solidFill>
                <a:latin typeface="Arial" panose="02020603050405020304" pitchFamily="2"/>
              </a:rPr>
              <a:t>Metadata </a:t>
            </a:r>
          </a:p>
          <a:p>
            <a:pPr marL="0" marR="0" indent="0" algn="l">
              <a:lnSpc>
                <a:spcPts val="900"/>
              </a:lnSpc>
              <a:spcBef>
                <a:spcPts val="360"/>
              </a:spcBef>
              <a:spcAft>
                <a:spcPts val="0"/>
              </a:spcAft>
            </a:pPr>
            <a:r>
              <a:rPr lang="en-US" sz="900" b="1" spc="-38">
                <a:solidFill>
                  <a:srgbClr val="000000"/>
                </a:solidFill>
                <a:latin typeface="Arial" panose="02020603050405020304" pitchFamily="2"/>
              </a:rPr>
              <a:t>Pathogen </a:t>
            </a:r>
            <a:r>
              <a:rPr lang="en-US" sz="900" b="1" u="sng" spc="-38">
                <a:solidFill>
                  <a:srgbClr val="000000"/>
                </a:solidFill>
                <a:latin typeface="Arial" panose="02020603050405020304" pitchFamily="2"/>
              </a:rPr>
              <a:t>det</a:t>
            </a:r>
            <a:r>
              <a:rPr lang="en-US" sz="900" b="1" spc="-38">
                <a:solidFill>
                  <a:srgbClr val="000000"/>
                </a:solidFill>
                <a:latin typeface="Arial" panose="02020603050405020304" pitchFamily="2"/>
              </a:rPr>
              <a:t>ection </a:t>
            </a:r>
          </a:p>
        </p:txBody>
      </p:sp>
      <p:sp>
        <p:nvSpPr>
          <p:cNvPr id="9" name="Text Placeholder 8"/>
          <p:cNvSpPr>
            <a:spLocks noGrp="1"/>
          </p:cNvSpPr>
          <p:nvPr>
            <p:ph type="body" idx="10"/>
          </p:nvPr>
        </p:nvSpPr>
        <p:spPr>
          <a:xfrm>
            <a:off x="1849363" y="5680953"/>
            <a:ext cx="520846" cy="316809"/>
          </a:xfrm>
          <a:prstGeom prst="rect">
            <a:avLst/>
          </a:prstGeom>
          <a:noFill/>
          <a:ln w="0" cmpd="sng">
            <a:noFill/>
            <a:prstDash val="solid"/>
          </a:ln>
        </p:spPr>
        <p:txBody>
          <a:bodyPr vert="horz" lIns="0" tIns="0" rIns="0" bIns="0" anchor="t"/>
          <a:lstStyle>
            <a:lvl1pPr marL="0" marR="0" indent="0" algn="l">
              <a:lnSpc>
                <a:spcPts val="1032"/>
              </a:lnSpc>
              <a:spcAft>
                <a:spcPts val="0"/>
              </a:spcAft>
              <a:defRPr/>
            </a:lvl1pPr>
          </a:lstStyle>
          <a:p>
            <a:pPr marL="0" marR="0" indent="0" algn="l">
              <a:lnSpc>
                <a:spcPts val="1300"/>
              </a:lnSpc>
              <a:spcAft>
                <a:spcPts val="0"/>
              </a:spcAft>
            </a:pPr>
            <a:r>
              <a:rPr lang="en-US" sz="900" b="1" spc="-14">
                <a:solidFill>
                  <a:srgbClr val="000000"/>
                </a:solidFill>
                <a:latin typeface="Arial" panose="02020603050405020304" pitchFamily="2"/>
              </a:rPr>
              <a:t>CONUS OCONUS </a:t>
            </a:r>
          </a:p>
        </p:txBody>
      </p:sp>
      <p:sp>
        <p:nvSpPr>
          <p:cNvPr id="10" name="Text Placeholder 9"/>
          <p:cNvSpPr>
            <a:spLocks noGrp="1"/>
          </p:cNvSpPr>
          <p:nvPr>
            <p:ph type="body" idx="10"/>
          </p:nvPr>
        </p:nvSpPr>
        <p:spPr>
          <a:xfrm>
            <a:off x="3851141" y="5805157"/>
            <a:ext cx="1696350" cy="220206"/>
          </a:xfrm>
          <a:prstGeom prst="rect">
            <a:avLst/>
          </a:prstGeom>
          <a:noFill/>
          <a:ln w="0" cmpd="sng">
            <a:noFill/>
            <a:prstDash val="solid"/>
          </a:ln>
        </p:spPr>
        <p:txBody>
          <a:bodyPr vert="horz" lIns="0" tIns="0" rIns="0" bIns="0" anchor="t"/>
          <a:lstStyle>
            <a:lvl1pPr marL="0" marR="0" indent="0" algn="l">
              <a:lnSpc>
                <a:spcPts val="1429"/>
              </a:lnSpc>
              <a:spcAft>
                <a:spcPts val="0"/>
              </a:spcAft>
              <a:defRPr/>
            </a:lvl1pPr>
          </a:lstStyle>
          <a:p>
            <a:pPr marL="0" marR="0" indent="0" algn="l">
              <a:lnSpc>
                <a:spcPts val="1800"/>
              </a:lnSpc>
              <a:spcAft>
                <a:spcPts val="0"/>
              </a:spcAft>
            </a:pPr>
            <a:r>
              <a:rPr lang="en-US" sz="1500" b="1" spc="-85">
                <a:solidFill>
                  <a:srgbClr val="000000"/>
                </a:solidFill>
                <a:latin typeface="Arial" panose="02020603050405020304" pitchFamily="2"/>
              </a:rPr>
              <a:t>EDGE Deployments </a:t>
            </a:r>
          </a:p>
        </p:txBody>
      </p:sp>
      <p:sp>
        <p:nvSpPr>
          <p:cNvPr id="11" name="Text Placeholder 10"/>
          <p:cNvSpPr>
            <a:spLocks noGrp="1"/>
          </p:cNvSpPr>
          <p:nvPr>
            <p:ph type="body" idx="10"/>
          </p:nvPr>
        </p:nvSpPr>
        <p:spPr>
          <a:xfrm>
            <a:off x="3827739" y="6197567"/>
            <a:ext cx="4038357" cy="192005"/>
          </a:xfrm>
          <a:prstGeom prst="rect">
            <a:avLst/>
          </a:prstGeom>
          <a:noFill/>
          <a:ln w="0" cmpd="sng">
            <a:noFill/>
            <a:prstDash val="solid"/>
          </a:ln>
        </p:spPr>
        <p:txBody>
          <a:bodyPr vert="horz" lIns="0" tIns="4199" rIns="0" bIns="0" anchor="t"/>
          <a:lstStyle>
            <a:lvl1pPr marL="0" marR="0" indent="0" algn="l">
              <a:lnSpc>
                <a:spcPts val="1111"/>
              </a:lnSpc>
              <a:spcAft>
                <a:spcPts val="123"/>
              </a:spcAft>
              <a:tabLst>
                <a:tab pos="3374781" algn="r"/>
              </a:tabLst>
              <a:defRPr/>
            </a:lvl1pPr>
          </a:lstStyle>
          <a:p>
            <a:pPr marL="0" marR="0" indent="0" algn="l">
              <a:lnSpc>
                <a:spcPts val="1400"/>
              </a:lnSpc>
              <a:spcAft>
                <a:spcPts val="155"/>
              </a:spcAft>
              <a:tabLst>
                <a:tab pos="4251960" algn="r"/>
              </a:tabLst>
            </a:pPr>
            <a:r>
              <a:rPr lang="en-US" sz="1100" b="1" spc="0">
                <a:solidFill>
                  <a:srgbClr val="000000"/>
                </a:solidFill>
                <a:latin typeface="Arial" panose="02020603050405020304" pitchFamily="2"/>
              </a:rPr>
              <a:t>UNCLASSIFIED </a:t>
            </a:r>
            <a:r>
              <a:rPr lang="en-US" sz="800" b="1" spc="0">
                <a:solidFill>
                  <a:srgbClr val="000000"/>
                </a:solidFill>
                <a:latin typeface="Arial" panose="02020603050405020304" pitchFamily="2"/>
              </a:rPr>
              <a:t>29 </a:t>
            </a:r>
          </a:p>
        </p:txBody>
      </p:sp>
    </p:spTree>
    <p:extLst>
      <p:ext uri="{BB962C8B-B14F-4D97-AF65-F5344CB8AC3E}">
        <p14:creationId xmlns:p14="http://schemas.microsoft.com/office/powerpoint/2010/main" val="374789930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28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6539" y="73802"/>
            <a:ext cx="1054293" cy="165604"/>
          </a:xfrm>
          <a:prstGeom prst="rect">
            <a:avLst/>
          </a:prstGeom>
          <a:noFill/>
          <a:ln w="0" cmpd="sng">
            <a:noFill/>
            <a:prstDash val="solid"/>
          </a:ln>
        </p:spPr>
        <p:txBody>
          <a:bodyPr vert="horz" lIns="0" tIns="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585942" y="411012"/>
            <a:ext cx="4705015" cy="546615"/>
          </a:xfrm>
          <a:prstGeom prst="rect">
            <a:avLst/>
          </a:prstGeom>
          <a:noFill/>
          <a:ln w="0" cmpd="sng">
            <a:noFill/>
            <a:prstDash val="solid"/>
          </a:ln>
        </p:spPr>
        <p:txBody>
          <a:bodyPr vert="horz" lIns="0" tIns="16799" rIns="0" bIns="0" anchor="t"/>
          <a:lstStyle>
            <a:lvl1pPr marL="0" marR="0" indent="0" algn="l">
              <a:lnSpc>
                <a:spcPts val="2937"/>
              </a:lnSpc>
              <a:spcAft>
                <a:spcPts val="532"/>
              </a:spcAft>
              <a:defRPr/>
            </a:lvl1pPr>
          </a:lstStyle>
          <a:p>
            <a:pPr marL="0" marR="0" indent="0" algn="l">
              <a:lnSpc>
                <a:spcPts val="3700"/>
              </a:lnSpc>
              <a:spcAft>
                <a:spcPts val="670"/>
              </a:spcAft>
            </a:pPr>
            <a:r>
              <a:rPr lang="en-US" sz="3100" spc="-123">
                <a:solidFill>
                  <a:srgbClr val="000000"/>
                </a:solidFill>
                <a:latin typeface="Arial" panose="02020603050405020304" pitchFamily="2"/>
              </a:rPr>
              <a:t>GenoSurv – 3</a:t>
            </a:r>
            <a:r>
              <a:rPr lang="en-US" sz="3100" spc="-71" baseline="30000">
                <a:solidFill>
                  <a:srgbClr val="000000"/>
                </a:solidFill>
                <a:latin typeface="Arial" panose="02020603050405020304" pitchFamily="2"/>
              </a:rPr>
              <a:t>rd</a:t>
            </a:r>
            <a:r>
              <a:rPr lang="en-US" sz="3100" spc="-123">
                <a:solidFill>
                  <a:srgbClr val="000000"/>
                </a:solidFill>
                <a:latin typeface="Arial" panose="02020603050405020304" pitchFamily="2"/>
              </a:rPr>
              <a:t> Party SDK </a:t>
            </a:r>
          </a:p>
        </p:txBody>
      </p:sp>
      <p:sp>
        <p:nvSpPr>
          <p:cNvPr id="7" name="Text Placeholder 6"/>
          <p:cNvSpPr>
            <a:spLocks noGrp="1"/>
          </p:cNvSpPr>
          <p:nvPr>
            <p:ph type="body" idx="10"/>
          </p:nvPr>
        </p:nvSpPr>
        <p:spPr>
          <a:xfrm>
            <a:off x="3826539" y="6198168"/>
            <a:ext cx="1054293" cy="165604"/>
          </a:xfrm>
          <a:prstGeom prst="rect">
            <a:avLst/>
          </a:prstGeom>
          <a:noFill/>
          <a:ln w="0" cmpd="sng">
            <a:noFill/>
            <a:prstDash val="solid"/>
          </a:ln>
        </p:spPr>
        <p:txBody>
          <a:bodyPr vert="horz" lIns="0" tIns="0" rIns="0" bIns="0" anchor="t"/>
          <a:lstStyle>
            <a:lvl1pPr marL="0" marR="0" indent="0" algn="ctr">
              <a:lnSpc>
                <a:spcPts val="1032"/>
              </a:lnSpc>
              <a:spcAft>
                <a:spcPts val="0"/>
              </a:spcAft>
              <a:defRPr/>
            </a:lvl1pPr>
          </a:lstStyle>
          <a:p>
            <a:pPr marL="0" marR="0" indent="0" algn="ctr">
              <a:lnSpc>
                <a:spcPts val="1300"/>
              </a:lnSpc>
              <a:spcAft>
                <a:spcPts val="0"/>
              </a:spcAft>
            </a:pPr>
            <a:r>
              <a:rPr lang="en-US" sz="1100" spc="-43">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698080" y="6259369"/>
            <a:ext cx="223220" cy="117603"/>
          </a:xfrm>
          <a:prstGeom prst="rect">
            <a:avLst/>
          </a:prstGeom>
          <a:noFill/>
          <a:ln w="0" cmpd="sng">
            <a:noFill/>
            <a:prstDash val="solid"/>
          </a:ln>
        </p:spPr>
        <p:txBody>
          <a:bodyPr vert="horz" lIns="0" tIns="2999" rIns="0" bIns="0" anchor="t"/>
          <a:lstStyle>
            <a:lvl1pPr marL="0" marR="0" indent="0" algn="l">
              <a:lnSpc>
                <a:spcPts val="794"/>
              </a:lnSpc>
              <a:spcAft>
                <a:spcPts val="0"/>
              </a:spcAft>
              <a:defRPr/>
            </a:lvl1pPr>
          </a:lstStyle>
          <a:p>
            <a:pPr marL="0" marR="0" indent="0" algn="l">
              <a:lnSpc>
                <a:spcPts val="1000"/>
              </a:lnSpc>
              <a:spcAft>
                <a:spcPts val="0"/>
              </a:spcAft>
            </a:pPr>
            <a:r>
              <a:rPr lang="en-US" sz="800" spc="113">
                <a:solidFill>
                  <a:srgbClr val="000000"/>
                </a:solidFill>
                <a:latin typeface="Arial" panose="02020603050405020304" pitchFamily="2"/>
              </a:rPr>
              <a:t>30 </a:t>
            </a:r>
          </a:p>
        </p:txBody>
      </p:sp>
    </p:spTree>
    <p:extLst>
      <p:ext uri="{BB962C8B-B14F-4D97-AF65-F5344CB8AC3E}">
        <p14:creationId xmlns:p14="http://schemas.microsoft.com/office/powerpoint/2010/main" val="27877512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29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2"/>
            <a:ext cx="8640763" cy="456612"/>
          </a:xfrm>
          <a:prstGeom prst="rect">
            <a:avLst/>
          </a:prstGeom>
          <a:noFill/>
          <a:ln w="0" cmpd="sng">
            <a:noFill/>
            <a:prstDash val="solid"/>
          </a:ln>
        </p:spPr>
        <p:txBody>
          <a:bodyPr vert="horz" lIns="0" tIns="12598" rIns="0" bIns="0" anchor="t"/>
          <a:lstStyle>
            <a:lvl1pPr marL="0" marR="0" indent="0" algn="ctr">
              <a:lnSpc>
                <a:spcPts val="1111"/>
              </a:lnSpc>
              <a:spcAft>
                <a:spcPts val="1802"/>
              </a:spcAft>
              <a:defRPr/>
            </a:lvl1pPr>
          </a:lstStyle>
          <a:p>
            <a:pPr marL="0" marR="0" indent="0" algn="ctr">
              <a:lnSpc>
                <a:spcPts val="1400"/>
              </a:lnSpc>
              <a:spcAft>
                <a:spcPts val="2270"/>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506133" y="516614"/>
            <a:ext cx="6540578" cy="4578124"/>
          </a:xfrm>
          <a:prstGeom prst="rect">
            <a:avLst/>
          </a:prstGeom>
          <a:noFill/>
          <a:ln w="0" cmpd="sng">
            <a:noFill/>
            <a:prstDash val="solid"/>
          </a:ln>
        </p:spPr>
        <p:txBody>
          <a:bodyPr vert="horz" lIns="0" tIns="11999" rIns="0" bIns="0" anchor="t"/>
          <a:lstStyle>
            <a:lvl1pPr marL="0" marR="0" indent="0" algn="l">
              <a:lnSpc>
                <a:spcPts val="2222"/>
              </a:lnSpc>
              <a:spcAft>
                <a:spcPts val="27966"/>
              </a:spcAft>
              <a:defRPr/>
            </a:lvl1pPr>
          </a:lstStyle>
          <a:p>
            <a:pPr marL="0" marR="0" indent="0" algn="l">
              <a:lnSpc>
                <a:spcPts val="2800"/>
              </a:lnSpc>
              <a:spcAft>
                <a:spcPts val="35235"/>
              </a:spcAft>
            </a:pPr>
            <a:r>
              <a:rPr lang="en-US" sz="2300" b="1" spc="-24">
                <a:solidFill>
                  <a:srgbClr val="000000"/>
                </a:solidFill>
                <a:latin typeface="Arial" panose="02020603050405020304" pitchFamily="2"/>
              </a:rPr>
              <a:t>Antimicrobial Resistance (AMR) – 3</a:t>
            </a:r>
            <a:r>
              <a:rPr lang="en-US" sz="2300" b="1" spc="-24" baseline="30000">
                <a:solidFill>
                  <a:srgbClr val="000000"/>
                </a:solidFill>
                <a:latin typeface="Arial" panose="02020603050405020304" pitchFamily="2"/>
              </a:rPr>
              <a:t>rd</a:t>
            </a:r>
            <a:r>
              <a:rPr lang="en-US" sz="2300" b="1" spc="-24">
                <a:solidFill>
                  <a:srgbClr val="000000"/>
                </a:solidFill>
                <a:latin typeface="Arial" panose="02020603050405020304" pitchFamily="2"/>
              </a:rPr>
              <a:t> Party SDK </a:t>
            </a:r>
          </a:p>
        </p:txBody>
      </p:sp>
      <p:sp>
        <p:nvSpPr>
          <p:cNvPr id="6" name="Text Placeholder 5"/>
          <p:cNvSpPr>
            <a:spLocks noGrp="1"/>
          </p:cNvSpPr>
          <p:nvPr>
            <p:ph type="body" idx="10"/>
          </p:nvPr>
        </p:nvSpPr>
        <p:spPr>
          <a:xfrm>
            <a:off x="1" y="5094739"/>
            <a:ext cx="8640763" cy="927625"/>
          </a:xfrm>
          <a:prstGeom prst="rect">
            <a:avLst/>
          </a:prstGeom>
          <a:noFill/>
          <a:ln w="0" cmpd="sng">
            <a:noFill/>
            <a:prstDash val="solid"/>
          </a:ln>
        </p:spPr>
        <p:txBody>
          <a:bodyPr vert="horz" lIns="0" tIns="0" rIns="0" bIns="0" anchor="t"/>
          <a:lstStyle>
            <a:lvl1pPr marL="0" marR="0" indent="0" algn="ctr">
              <a:lnSpc>
                <a:spcPts val="1429"/>
              </a:lnSpc>
              <a:spcAft>
                <a:spcPts val="325"/>
              </a:spcAft>
              <a:defRPr/>
            </a:lvl1pPr>
          </a:lstStyle>
          <a:p>
            <a:pPr marL="0" marR="0" indent="0" algn="ctr">
              <a:lnSpc>
                <a:spcPts val="1800"/>
              </a:lnSpc>
              <a:spcAft>
                <a:spcPts val="410"/>
              </a:spcAft>
            </a:pPr>
            <a:r>
              <a:rPr lang="en-US" sz="1500" spc="0">
                <a:solidFill>
                  <a:srgbClr val="3B8B92"/>
                </a:solidFill>
                <a:latin typeface="Arial" panose="02020603050405020304" pitchFamily="2"/>
              </a:rPr>
              <a:t>Dashboard displaying results for </a:t>
            </a:r>
            <a:r>
              <a:rPr lang="en-US" sz="1500" i="1" spc="0">
                <a:solidFill>
                  <a:srgbClr val="3B8B92"/>
                </a:solidFill>
                <a:latin typeface="Arial" panose="02020603050405020304" pitchFamily="2"/>
              </a:rPr>
              <a:t>E. coli </a:t>
            </a:r>
            <a:r>
              <a:rPr lang="en-US" sz="1500" spc="0">
                <a:solidFill>
                  <a:srgbClr val="3B8B92"/>
                </a:solidFill>
                <a:latin typeface="Arial" panose="02020603050405020304" pitchFamily="2"/>
              </a:rPr>
              <a:t>samples containing genotypes in an interactive </a:t>
            </a:r>
            <a:br/>
            <a:r>
              <a:rPr lang="en-US" sz="1500" spc="0">
                <a:solidFill>
                  <a:srgbClr val="3B8B92"/>
                </a:solidFill>
                <a:latin typeface="Arial" panose="02020603050405020304" pitchFamily="2"/>
              </a:rPr>
              <a:t>choropleth map, whisker plots for statistical dispersion, and line graphs for change over time in </a:t>
            </a:r>
            <a:br/>
            <a:r>
              <a:rPr lang="en-US" sz="1500" spc="0">
                <a:solidFill>
                  <a:srgbClr val="3B8B92"/>
                </a:solidFill>
                <a:latin typeface="Arial" panose="02020603050405020304" pitchFamily="2"/>
              </a:rPr>
              <a:t>percent of isolates containing the genotypes in a COCOM of interest. The user can use pull </a:t>
            </a:r>
            <a:br/>
            <a:r>
              <a:rPr lang="en-US" sz="1500" spc="0">
                <a:solidFill>
                  <a:srgbClr val="3B8B92"/>
                </a:solidFill>
                <a:latin typeface="Arial" panose="02020603050405020304" pitchFamily="2"/>
              </a:rPr>
              <a:t>down or text based menus. </a:t>
            </a:r>
          </a:p>
        </p:txBody>
      </p:sp>
      <p:sp>
        <p:nvSpPr>
          <p:cNvPr id="9" name="Text Placeholder 8"/>
          <p:cNvSpPr>
            <a:spLocks noGrp="1"/>
          </p:cNvSpPr>
          <p:nvPr>
            <p:ph type="body" idx="10"/>
          </p:nvPr>
        </p:nvSpPr>
        <p:spPr>
          <a:xfrm>
            <a:off x="1" y="6197569"/>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b="1" spc="0">
                <a:solidFill>
                  <a:srgbClr val="000000"/>
                </a:solidFill>
                <a:latin typeface="Arial" panose="02020603050405020304" pitchFamily="2"/>
              </a:rPr>
              <a:t>UNCLASSIFIED </a:t>
            </a:r>
            <a:r>
              <a:rPr lang="en-US" sz="800" spc="0">
                <a:solidFill>
                  <a:srgbClr val="000000"/>
                </a:solidFill>
                <a:latin typeface="Arial" panose="02020603050405020304" pitchFamily="2"/>
              </a:rPr>
              <a:t>31 </a:t>
            </a:r>
          </a:p>
        </p:txBody>
      </p:sp>
    </p:spTree>
    <p:extLst>
      <p:ext uri="{BB962C8B-B14F-4D97-AF65-F5344CB8AC3E}">
        <p14:creationId xmlns:p14="http://schemas.microsoft.com/office/powerpoint/2010/main" val="277406982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30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 y="60003"/>
            <a:ext cx="8640763" cy="177005"/>
          </a:xfrm>
          <a:prstGeom prst="rect">
            <a:avLst/>
          </a:prstGeom>
          <a:noFill/>
          <a:ln w="0" cmpd="sng">
            <a:noFill/>
            <a:prstDash val="solid"/>
          </a:ln>
        </p:spPr>
        <p:txBody>
          <a:bodyPr vert="horz" lIns="0" tIns="12598"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 y="1296037"/>
            <a:ext cx="8640763" cy="1054228"/>
          </a:xfrm>
          <a:prstGeom prst="rect">
            <a:avLst/>
          </a:prstGeom>
          <a:noFill/>
          <a:ln w="0" cmpd="sng">
            <a:noFill/>
            <a:prstDash val="solid"/>
          </a:ln>
        </p:spPr>
        <p:txBody>
          <a:bodyPr vert="horz" lIns="0" tIns="66595" rIns="0" bIns="0" anchor="t"/>
          <a:lstStyle>
            <a:lvl1pPr marL="2177278" marR="0" indent="217728" algn="just">
              <a:lnSpc>
                <a:spcPts val="1191"/>
              </a:lnSpc>
              <a:spcBef>
                <a:spcPts val="179"/>
              </a:spcBef>
              <a:spcAft>
                <a:spcPts val="1052"/>
              </a:spcAft>
              <a:buFont typeface="Symbol"/>
              <a:buChar char="·"/>
              <a:tabLst>
                <a:tab pos="2140990" algn="l"/>
                <a:tab pos="3773948" algn="l"/>
                <a:tab pos="5769786" algn="l"/>
              </a:tabLst>
              <a:defRPr/>
            </a:lvl1pPr>
          </a:lstStyle>
          <a:p>
            <a:pPr marL="320040" marR="0" indent="45720" algn="just">
              <a:lnSpc>
                <a:spcPts val="1700"/>
              </a:lnSpc>
              <a:spcAft>
                <a:spcPts val="0"/>
              </a:spcAft>
              <a:buFont typeface="Symbol"/>
              <a:buChar char="·"/>
              <a:tabLst>
                <a:tab pos="4297680" algn="l"/>
                <a:tab pos="7269480" algn="l"/>
              </a:tabLst>
            </a:pPr>
            <a:r>
              <a:rPr lang="en-US" sz="1500" spc="-312">
                <a:solidFill>
                  <a:srgbClr val="071C60"/>
                </a:solidFill>
                <a:latin typeface="Arial" panose="02020603050405020304" pitchFamily="2"/>
              </a:rPr>
              <a:t>Real-Time or </a:t>
            </a:r>
            <a:r>
              <a:rPr lang="en-US" sz="2000" spc="-312">
                <a:solidFill>
                  <a:srgbClr val="071C60"/>
                </a:solidFill>
                <a:latin typeface="Courier New" panose="02020603050405020304"/>
              </a:rPr>
              <a:t>• </a:t>
            </a:r>
            <a:r>
              <a:rPr lang="en-US" sz="1500" spc="-312">
                <a:solidFill>
                  <a:srgbClr val="071C60"/>
                </a:solidFill>
                <a:latin typeface="Arial" panose="02020603050405020304" pitchFamily="2"/>
              </a:rPr>
              <a:t>Alerts </a:t>
            </a:r>
            <a:r>
              <a:rPr lang="en-US" sz="2000" spc="-312">
                <a:solidFill>
                  <a:srgbClr val="071C60"/>
                </a:solidFill>
                <a:latin typeface="Courier New" panose="02020603050405020304"/>
              </a:rPr>
              <a:t>•</a:t>
            </a:r>
            <a:r>
              <a:rPr lang="en-US" sz="1500" spc="-312">
                <a:solidFill>
                  <a:srgbClr val="071C60"/>
                </a:solidFill>
                <a:latin typeface="Arial" panose="02020603050405020304" pitchFamily="2"/>
              </a:rPr>
              <a:t>Up to 50 Individual tracking </a:t>
            </a:r>
            <a:r>
              <a:rPr lang="en-US" sz="2000" spc="-312">
                <a:solidFill>
                  <a:srgbClr val="071C60"/>
                </a:solidFill>
                <a:latin typeface="Courier New" panose="02020603050405020304"/>
              </a:rPr>
              <a:t>•</a:t>
            </a:r>
            <a:r>
              <a:rPr lang="en-US" sz="1500" spc="-312">
                <a:solidFill>
                  <a:srgbClr val="071C60"/>
                </a:solidFill>
                <a:latin typeface="Arial" panose="02020603050405020304" pitchFamily="2"/>
              </a:rPr>
              <a:t>GeoSpatial </a:t>
            </a:r>
          </a:p>
          <a:p>
            <a:pPr marL="274320" marR="0" indent="0" algn="just">
              <a:lnSpc>
                <a:spcPts val="1800"/>
              </a:lnSpc>
              <a:spcBef>
                <a:spcPts val="0"/>
              </a:spcBef>
              <a:spcAft>
                <a:spcPts val="0"/>
              </a:spcAft>
              <a:tabLst>
                <a:tab pos="2697480" algn="l"/>
                <a:tab pos="4754880" algn="l"/>
                <a:tab pos="7269480" algn="l"/>
              </a:tabLst>
            </a:pPr>
            <a:r>
              <a:rPr lang="en-US" sz="1500" spc="-5">
                <a:solidFill>
                  <a:srgbClr val="071C60"/>
                </a:solidFill>
                <a:latin typeface="Arial" panose="02020603050405020304" pitchFamily="2"/>
              </a:rPr>
              <a:t>Post-Event Data </a:t>
            </a:r>
            <a:r>
              <a:rPr lang="en-US" sz="1500" spc="-5">
                <a:solidFill>
                  <a:srgbClr val="071C60"/>
                </a:solidFill>
                <a:latin typeface="Courier New" panose="02020603050405020304"/>
              </a:rPr>
              <a:t>• </a:t>
            </a:r>
            <a:r>
              <a:rPr lang="en-US" sz="1100" spc="-5">
                <a:solidFill>
                  <a:srgbClr val="071C60"/>
                </a:solidFill>
                <a:latin typeface="Arial" panose="02020603050405020304" pitchFamily="2"/>
              </a:rPr>
              <a:t>Customizable </a:t>
            </a:r>
            <a:r>
              <a:rPr lang="en-US" sz="1500" spc="-5">
                <a:solidFill>
                  <a:srgbClr val="071C60"/>
                </a:solidFill>
                <a:latin typeface="Courier New" panose="02020603050405020304"/>
              </a:rPr>
              <a:t>•</a:t>
            </a:r>
            <a:r>
              <a:rPr lang="en-US" sz="1100" spc="-5">
                <a:solidFill>
                  <a:srgbClr val="071C60"/>
                </a:solidFill>
                <a:latin typeface="Arial" panose="02020603050405020304" pitchFamily="2"/>
              </a:rPr>
              <a:t>Individual Data traces </a:t>
            </a:r>
            <a:r>
              <a:rPr lang="en-US" sz="1500" spc="-5">
                <a:solidFill>
                  <a:srgbClr val="071C60"/>
                </a:solidFill>
                <a:latin typeface="Arial" panose="02020603050405020304" pitchFamily="2"/>
              </a:rPr>
              <a:t>Representation </a:t>
            </a:r>
          </a:p>
          <a:p>
            <a:pPr marL="2743200" marR="0" indent="274320" algn="just">
              <a:lnSpc>
                <a:spcPts val="1500"/>
              </a:lnSpc>
              <a:spcBef>
                <a:spcPts val="130"/>
              </a:spcBef>
              <a:spcAft>
                <a:spcPts val="0"/>
              </a:spcAft>
              <a:buFont typeface="Symbol"/>
              <a:buChar char="·"/>
            </a:pPr>
            <a:r>
              <a:rPr lang="en-US" sz="1100" spc="-19">
                <a:solidFill>
                  <a:srgbClr val="071C60"/>
                </a:solidFill>
                <a:latin typeface="Arial" panose="02020603050405020304" pitchFamily="2"/>
              </a:rPr>
              <a:t>Clear </a:t>
            </a:r>
          </a:p>
          <a:p>
            <a:pPr marL="2743200" marR="0" indent="274320" algn="just">
              <a:lnSpc>
                <a:spcPts val="1500"/>
              </a:lnSpc>
              <a:spcBef>
                <a:spcPts val="225"/>
              </a:spcBef>
              <a:spcAft>
                <a:spcPts val="1325"/>
              </a:spcAft>
              <a:buFont typeface="Symbol"/>
              <a:buChar char="·"/>
            </a:pPr>
            <a:r>
              <a:rPr lang="en-US" sz="1100" spc="-43">
                <a:solidFill>
                  <a:srgbClr val="071C60"/>
                </a:solidFill>
                <a:latin typeface="Arial" panose="02020603050405020304" pitchFamily="2"/>
              </a:rPr>
              <a:t>Flag </a:t>
            </a:r>
          </a:p>
        </p:txBody>
      </p:sp>
      <p:sp>
        <p:nvSpPr>
          <p:cNvPr id="10" name="Text Placeholder 9"/>
          <p:cNvSpPr>
            <a:spLocks noGrp="1"/>
          </p:cNvSpPr>
          <p:nvPr>
            <p:ph type="body" idx="10"/>
          </p:nvPr>
        </p:nvSpPr>
        <p:spPr>
          <a:xfrm>
            <a:off x="1" y="6197569"/>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b="1" spc="5">
                <a:solidFill>
                  <a:srgbClr val="000000"/>
                </a:solidFill>
                <a:latin typeface="Arial" panose="02020603050405020304" pitchFamily="2"/>
              </a:rPr>
              <a:t>UNCLASSIFIED </a:t>
            </a:r>
            <a:r>
              <a:rPr lang="en-US" sz="800" spc="5">
                <a:solidFill>
                  <a:srgbClr val="000000"/>
                </a:solidFill>
                <a:latin typeface="Arial" panose="02020603050405020304" pitchFamily="2"/>
              </a:rPr>
              <a:t>32 </a:t>
            </a:r>
          </a:p>
        </p:txBody>
      </p:sp>
      <p:sp>
        <p:nvSpPr>
          <p:cNvPr id="11" name="Text Placeholder 10"/>
          <p:cNvSpPr>
            <a:spLocks noGrp="1"/>
          </p:cNvSpPr>
          <p:nvPr>
            <p:ph type="body" idx="10"/>
          </p:nvPr>
        </p:nvSpPr>
        <p:spPr>
          <a:xfrm>
            <a:off x="1518134" y="237008"/>
            <a:ext cx="4752420" cy="749420"/>
          </a:xfrm>
          <a:prstGeom prst="rect">
            <a:avLst/>
          </a:prstGeom>
          <a:noFill/>
          <a:ln w="0" cmpd="sng">
            <a:noFill/>
            <a:prstDash val="solid"/>
          </a:ln>
        </p:spPr>
        <p:txBody>
          <a:bodyPr vert="horz" lIns="0" tIns="220783" rIns="0" bIns="0" anchor="t"/>
          <a:lstStyle>
            <a:lvl1pPr marL="0" marR="0" indent="0" algn="l">
              <a:lnSpc>
                <a:spcPts val="2937"/>
              </a:lnSpc>
              <a:spcAft>
                <a:spcPts val="579"/>
              </a:spcAft>
              <a:defRPr/>
            </a:lvl1pPr>
          </a:lstStyle>
          <a:p>
            <a:pPr marL="0" marR="0" indent="0" algn="l">
              <a:lnSpc>
                <a:spcPts val="3700"/>
              </a:lnSpc>
              <a:spcAft>
                <a:spcPts val="730"/>
              </a:spcAft>
            </a:pPr>
            <a:r>
              <a:rPr lang="en-US" sz="3000" b="1" spc="-14">
                <a:solidFill>
                  <a:srgbClr val="000000"/>
                </a:solidFill>
                <a:latin typeface="Arial" panose="02020603050405020304" pitchFamily="2"/>
              </a:rPr>
              <a:t>SensAlert – 3</a:t>
            </a:r>
            <a:r>
              <a:rPr lang="en-US" sz="3000" b="1" spc="-14" baseline="30000">
                <a:solidFill>
                  <a:srgbClr val="000000"/>
                </a:solidFill>
                <a:latin typeface="Arial" panose="02020603050405020304" pitchFamily="2"/>
              </a:rPr>
              <a:t>rd</a:t>
            </a:r>
            <a:r>
              <a:rPr lang="en-US" sz="3000" b="1" spc="-14">
                <a:solidFill>
                  <a:srgbClr val="000000"/>
                </a:solidFill>
                <a:latin typeface="Arial" panose="02020603050405020304" pitchFamily="2"/>
              </a:rPr>
              <a:t> Party SDK </a:t>
            </a:r>
          </a:p>
        </p:txBody>
      </p:sp>
    </p:spTree>
    <p:extLst>
      <p:ext uri="{BB962C8B-B14F-4D97-AF65-F5344CB8AC3E}">
        <p14:creationId xmlns:p14="http://schemas.microsoft.com/office/powerpoint/2010/main" val="35578618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31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60003"/>
            <a:ext cx="8640763" cy="177005"/>
          </a:xfrm>
          <a:prstGeom prst="rect">
            <a:avLst/>
          </a:prstGeom>
          <a:noFill/>
          <a:ln w="0" cmpd="sng">
            <a:noFill/>
            <a:prstDash val="solid"/>
          </a:ln>
        </p:spPr>
        <p:txBody>
          <a:bodyPr vert="horz" lIns="0" tIns="12598"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9">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1" y="6197569"/>
            <a:ext cx="8640763" cy="198605"/>
          </a:xfrm>
          <a:prstGeom prst="rect">
            <a:avLst/>
          </a:prstGeom>
          <a:noFill/>
          <a:ln w="0" cmpd="sng">
            <a:noFill/>
            <a:prstDash val="solid"/>
          </a:ln>
        </p:spPr>
        <p:txBody>
          <a:bodyPr vert="horz" lIns="0" tIns="0" rIns="0" bIns="0" anchor="t"/>
          <a:lstStyle>
            <a:lvl1pPr marL="3193341" marR="0" indent="0" algn="l">
              <a:lnSpc>
                <a:spcPts val="1111"/>
              </a:lnSpc>
              <a:spcAft>
                <a:spcPts val="214"/>
              </a:spcAft>
              <a:tabLst>
                <a:tab pos="6495546" algn="l"/>
              </a:tabLst>
              <a:defRPr/>
            </a:lvl1pPr>
          </a:lstStyle>
          <a:p>
            <a:pPr marL="4023360" marR="0" indent="0" algn="l">
              <a:lnSpc>
                <a:spcPts val="1400"/>
              </a:lnSpc>
              <a:spcAft>
                <a:spcPts val="270"/>
              </a:spcAft>
              <a:tabLst>
                <a:tab pos="8183880" algn="l"/>
              </a:tabLst>
            </a:pPr>
            <a:r>
              <a:rPr lang="en-US" sz="1100" b="1" spc="5">
                <a:solidFill>
                  <a:srgbClr val="000000"/>
                </a:solidFill>
                <a:latin typeface="Arial" panose="02020603050405020304" pitchFamily="2"/>
              </a:rPr>
              <a:t>UNCLASSIFIED </a:t>
            </a:r>
            <a:r>
              <a:rPr lang="en-US" sz="800" b="1" spc="5">
                <a:solidFill>
                  <a:srgbClr val="000000"/>
                </a:solidFill>
                <a:latin typeface="Arial" panose="02020603050405020304" pitchFamily="2"/>
              </a:rPr>
              <a:t>33 </a:t>
            </a:r>
          </a:p>
        </p:txBody>
      </p:sp>
      <p:sp>
        <p:nvSpPr>
          <p:cNvPr id="10" name="Text Placeholder 9"/>
          <p:cNvSpPr>
            <a:spLocks noGrp="1"/>
          </p:cNvSpPr>
          <p:nvPr>
            <p:ph type="body" idx="10"/>
          </p:nvPr>
        </p:nvSpPr>
        <p:spPr>
          <a:xfrm>
            <a:off x="1609943" y="409811"/>
            <a:ext cx="2085184" cy="435012"/>
          </a:xfrm>
          <a:prstGeom prst="rect">
            <a:avLst/>
          </a:prstGeom>
          <a:noFill/>
          <a:ln w="0" cmpd="sng">
            <a:noFill/>
            <a:prstDash val="solid"/>
          </a:ln>
        </p:spPr>
        <p:txBody>
          <a:bodyPr vert="horz" lIns="0" tIns="0" rIns="0" bIns="0" anchor="t"/>
          <a:lstStyle>
            <a:lvl1pPr marL="0" marR="0" indent="0" algn="l">
              <a:lnSpc>
                <a:spcPts val="2857"/>
              </a:lnSpc>
              <a:spcAft>
                <a:spcPts val="0"/>
              </a:spcAft>
              <a:defRPr/>
            </a:lvl1pPr>
          </a:lstStyle>
          <a:p>
            <a:pPr marL="0" marR="0" indent="0" algn="l">
              <a:lnSpc>
                <a:spcPts val="3600"/>
              </a:lnSpc>
              <a:spcAft>
                <a:spcPts val="0"/>
              </a:spcAft>
            </a:pPr>
            <a:r>
              <a:rPr lang="en-US" sz="3000" b="1" spc="-47">
                <a:solidFill>
                  <a:srgbClr val="000000"/>
                </a:solidFill>
                <a:latin typeface="Arial" panose="02020603050405020304" pitchFamily="2"/>
              </a:rPr>
              <a:t>Collaborate </a:t>
            </a:r>
          </a:p>
        </p:txBody>
      </p:sp>
    </p:spTree>
    <p:extLst>
      <p:ext uri="{BB962C8B-B14F-4D97-AF65-F5344CB8AC3E}">
        <p14:creationId xmlns:p14="http://schemas.microsoft.com/office/powerpoint/2010/main" val="315109974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32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5939" y="67203"/>
            <a:ext cx="1051293" cy="172205"/>
          </a:xfrm>
          <a:prstGeom prst="rect">
            <a:avLst/>
          </a:prstGeom>
          <a:noFill/>
          <a:ln w="0" cmpd="sng">
            <a:noFill/>
            <a:prstDash val="solid"/>
          </a:ln>
        </p:spPr>
        <p:txBody>
          <a:bodyPr vert="horz" lIns="0" tIns="5400"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71149" y="386412"/>
            <a:ext cx="5132253" cy="448212"/>
          </a:xfrm>
          <a:prstGeom prst="rect">
            <a:avLst/>
          </a:prstGeom>
          <a:noFill/>
          <a:ln w="0" cmpd="sng">
            <a:noFill/>
            <a:prstDash val="solid"/>
          </a:ln>
        </p:spPr>
        <p:txBody>
          <a:bodyPr vert="horz" lIns="0" tIns="8399" rIns="0" bIns="0" anchor="t"/>
          <a:lstStyle>
            <a:lvl1pPr marL="0" marR="0" indent="0" algn="ctr">
              <a:lnSpc>
                <a:spcPts val="2857"/>
              </a:lnSpc>
              <a:spcAft>
                <a:spcPts val="0"/>
              </a:spcAft>
              <a:defRPr/>
            </a:lvl1pPr>
          </a:lstStyle>
          <a:p>
            <a:pPr marL="0" marR="0" indent="0" algn="ctr">
              <a:lnSpc>
                <a:spcPts val="3600"/>
              </a:lnSpc>
              <a:spcAft>
                <a:spcPts val="0"/>
              </a:spcAft>
            </a:pPr>
            <a:r>
              <a:rPr lang="en-US" sz="3100" spc="-85">
                <a:solidFill>
                  <a:srgbClr val="000000"/>
                </a:solidFill>
                <a:latin typeface="Arial" panose="02020603050405020304" pitchFamily="2"/>
              </a:rPr>
              <a:t>Dossiers – Data Provenance </a:t>
            </a:r>
          </a:p>
        </p:txBody>
      </p:sp>
      <p:sp>
        <p:nvSpPr>
          <p:cNvPr id="6" name="Text Placeholder 5"/>
          <p:cNvSpPr>
            <a:spLocks noGrp="1"/>
          </p:cNvSpPr>
          <p:nvPr>
            <p:ph type="body" idx="10"/>
          </p:nvPr>
        </p:nvSpPr>
        <p:spPr>
          <a:xfrm>
            <a:off x="3825939" y="6193369"/>
            <a:ext cx="1051293" cy="172205"/>
          </a:xfrm>
          <a:prstGeom prst="rect">
            <a:avLst/>
          </a:prstGeom>
          <a:noFill/>
          <a:ln w="0" cmpd="sng">
            <a:noFill/>
            <a:prstDash val="solid"/>
          </a:ln>
        </p:spPr>
        <p:txBody>
          <a:bodyPr vert="horz" lIns="0" tIns="5400"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6280" y="6262969"/>
            <a:ext cx="228020" cy="117603"/>
          </a:xfrm>
          <a:prstGeom prst="rect">
            <a:avLst/>
          </a:prstGeom>
          <a:noFill/>
          <a:ln w="0" cmpd="sng">
            <a:noFill/>
            <a:prstDash val="solid"/>
          </a:ln>
        </p:spPr>
        <p:txBody>
          <a:bodyPr vert="horz" lIns="0" tIns="6600" rIns="0" bIns="0" anchor="t"/>
          <a:lstStyle>
            <a:lvl1pPr marL="0" marR="0" indent="0" algn="l">
              <a:lnSpc>
                <a:spcPts val="714"/>
              </a:lnSpc>
              <a:spcAft>
                <a:spcPts val="0"/>
              </a:spcAft>
              <a:defRPr/>
            </a:lvl1pPr>
          </a:lstStyle>
          <a:p>
            <a:pPr marL="0" marR="0" indent="0" algn="l">
              <a:lnSpc>
                <a:spcPts val="900"/>
              </a:lnSpc>
              <a:spcAft>
                <a:spcPts val="0"/>
              </a:spcAft>
            </a:pPr>
            <a:r>
              <a:rPr lang="en-US" sz="800" spc="123">
                <a:solidFill>
                  <a:srgbClr val="000000"/>
                </a:solidFill>
                <a:latin typeface="Arial" panose="02020603050405020304" pitchFamily="2"/>
              </a:rPr>
              <a:t>34 </a:t>
            </a:r>
          </a:p>
        </p:txBody>
      </p:sp>
    </p:spTree>
    <p:extLst>
      <p:ext uri="{BB962C8B-B14F-4D97-AF65-F5344CB8AC3E}">
        <p14:creationId xmlns:p14="http://schemas.microsoft.com/office/powerpoint/2010/main" val="33045930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33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5940" y="64803"/>
            <a:ext cx="1057893" cy="172205"/>
          </a:xfrm>
          <a:prstGeom prst="rect">
            <a:avLst/>
          </a:prstGeom>
          <a:noFill/>
          <a:ln w="0" cmpd="sng">
            <a:noFill/>
            <a:prstDash val="solid"/>
          </a:ln>
        </p:spPr>
        <p:txBody>
          <a:bodyPr vert="horz" lIns="0" tIns="9599"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84349" y="427813"/>
            <a:ext cx="1402324" cy="436212"/>
          </a:xfrm>
          <a:prstGeom prst="rect">
            <a:avLst/>
          </a:prstGeom>
          <a:noFill/>
          <a:ln w="0" cmpd="sng">
            <a:noFill/>
            <a:prstDash val="solid"/>
          </a:ln>
        </p:spPr>
        <p:txBody>
          <a:bodyPr vert="horz" lIns="0" tIns="0" rIns="0" bIns="0" anchor="t"/>
          <a:lstStyle>
            <a:lvl1pPr marL="0" marR="0" indent="0" algn="l">
              <a:lnSpc>
                <a:spcPts val="2857"/>
              </a:lnSpc>
              <a:spcAft>
                <a:spcPts val="0"/>
              </a:spcAft>
              <a:defRPr/>
            </a:lvl1pPr>
          </a:lstStyle>
          <a:p>
            <a:pPr marL="0" marR="0" indent="0" algn="l">
              <a:lnSpc>
                <a:spcPts val="3600"/>
              </a:lnSpc>
              <a:spcAft>
                <a:spcPts val="0"/>
              </a:spcAft>
            </a:pPr>
            <a:r>
              <a:rPr lang="en-US" sz="3000" spc="-76">
                <a:solidFill>
                  <a:srgbClr val="000000"/>
                </a:solidFill>
                <a:latin typeface="Arial" panose="02020603050405020304" pitchFamily="2"/>
              </a:rPr>
              <a:t>Sharing </a:t>
            </a:r>
          </a:p>
        </p:txBody>
      </p:sp>
      <p:sp>
        <p:nvSpPr>
          <p:cNvPr id="6" name="Text Placeholder 5"/>
          <p:cNvSpPr>
            <a:spLocks noGrp="1"/>
          </p:cNvSpPr>
          <p:nvPr>
            <p:ph type="body" idx="10"/>
          </p:nvPr>
        </p:nvSpPr>
        <p:spPr>
          <a:xfrm>
            <a:off x="3825940" y="6194569"/>
            <a:ext cx="1057893" cy="172205"/>
          </a:xfrm>
          <a:prstGeom prst="rect">
            <a:avLst/>
          </a:prstGeom>
          <a:noFill/>
          <a:ln w="0" cmpd="sng">
            <a:noFill/>
            <a:prstDash val="solid"/>
          </a:ln>
        </p:spPr>
        <p:txBody>
          <a:bodyPr vert="horz" lIns="0" tIns="9599"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66">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8680" y="6262369"/>
            <a:ext cx="225020" cy="117603"/>
          </a:xfrm>
          <a:prstGeom prst="rect">
            <a:avLst/>
          </a:prstGeom>
          <a:noFill/>
          <a:ln w="0" cmpd="sng">
            <a:noFill/>
            <a:prstDash val="solid"/>
          </a:ln>
        </p:spPr>
        <p:txBody>
          <a:bodyPr vert="horz" lIns="0" tIns="5400" rIns="0" bIns="0" anchor="t"/>
          <a:lstStyle>
            <a:lvl1pPr marL="0" marR="0" indent="0" algn="l">
              <a:lnSpc>
                <a:spcPts val="714"/>
              </a:lnSpc>
              <a:spcAft>
                <a:spcPts val="0"/>
              </a:spcAft>
              <a:defRPr/>
            </a:lvl1pPr>
          </a:lstStyle>
          <a:p>
            <a:pPr marL="0" marR="0" indent="0" algn="l">
              <a:lnSpc>
                <a:spcPts val="900"/>
              </a:lnSpc>
              <a:spcAft>
                <a:spcPts val="0"/>
              </a:spcAft>
            </a:pPr>
            <a:r>
              <a:rPr lang="en-US" sz="800" spc="118">
                <a:solidFill>
                  <a:srgbClr val="000000"/>
                </a:solidFill>
                <a:latin typeface="Arial" panose="02020603050405020304" pitchFamily="2"/>
              </a:rPr>
              <a:t>35 </a:t>
            </a:r>
          </a:p>
        </p:txBody>
      </p:sp>
    </p:spTree>
    <p:extLst>
      <p:ext uri="{BB962C8B-B14F-4D97-AF65-F5344CB8AC3E}">
        <p14:creationId xmlns:p14="http://schemas.microsoft.com/office/powerpoint/2010/main" val="1630361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ad Chart (Single Quadrant)">
    <p:spTree>
      <p:nvGrpSpPr>
        <p:cNvPr id="1" name=""/>
        <p:cNvGrpSpPr/>
        <p:nvPr/>
      </p:nvGrpSpPr>
      <p:grpSpPr>
        <a:xfrm>
          <a:off x="0" y="0"/>
          <a:ext cx="0" cy="0"/>
          <a:chOff x="0" y="0"/>
          <a:chExt cx="0" cy="0"/>
        </a:xfrm>
      </p:grpSpPr>
      <p:sp>
        <p:nvSpPr>
          <p:cNvPr id="7" name="Content Placeholder 11"/>
          <p:cNvSpPr>
            <a:spLocks noGrp="1" noChangeAspect="1"/>
          </p:cNvSpPr>
          <p:nvPr>
            <p:ph sz="quarter" idx="13"/>
          </p:nvPr>
        </p:nvSpPr>
        <p:spPr>
          <a:xfrm>
            <a:off x="692586" y="1621712"/>
            <a:ext cx="7254000" cy="3595526"/>
          </a:xfrm>
          <a:ln w="12700">
            <a:solidFill>
              <a:schemeClr val="tx1"/>
            </a:solidFill>
          </a:ln>
        </p:spPr>
        <p:txBody>
          <a:bodyPr>
            <a:noAutofit/>
          </a:bodyPr>
          <a:lstStyle>
            <a:lvl1pPr marL="179964" indent="-179964">
              <a:lnSpc>
                <a:spcPct val="100000"/>
              </a:lnSpc>
              <a:spcBef>
                <a:spcPts val="300"/>
              </a:spcBef>
              <a:buNone/>
              <a:defRPr sz="1400"/>
            </a:lvl1pPr>
            <a:lvl2pPr marL="359927" indent="-179964">
              <a:lnSpc>
                <a:spcPct val="100000"/>
              </a:lnSpc>
              <a:spcBef>
                <a:spcPts val="300"/>
              </a:spcBef>
              <a:buNone/>
              <a:defRPr sz="1400"/>
            </a:lvl2pPr>
            <a:lvl3pPr marL="539890" indent="-179964">
              <a:lnSpc>
                <a:spcPct val="100000"/>
              </a:lnSpc>
              <a:spcBef>
                <a:spcPts val="300"/>
              </a:spcBef>
              <a:buNone/>
              <a:defRPr sz="1400"/>
            </a:lvl3pPr>
            <a:lvl4pPr marL="719853" indent="-179964">
              <a:lnSpc>
                <a:spcPct val="100000"/>
              </a:lnSpc>
              <a:spcBef>
                <a:spcPts val="300"/>
              </a:spcBef>
              <a:buNone/>
              <a:defRPr sz="1400"/>
            </a:lvl4pPr>
            <a:lvl5pPr marL="899817" indent="-179964">
              <a:lnSpc>
                <a:spcPct val="100000"/>
              </a:lnSpc>
              <a:spcBef>
                <a:spcPts val="300"/>
              </a:spcBef>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10" name="Text Placeholder 26"/>
          <p:cNvSpPr>
            <a:spLocks noGrp="1"/>
          </p:cNvSpPr>
          <p:nvPr>
            <p:ph type="body" sz="quarter" idx="16"/>
          </p:nvPr>
        </p:nvSpPr>
        <p:spPr>
          <a:xfrm>
            <a:off x="1" y="1"/>
            <a:ext cx="4319587" cy="1368425"/>
          </a:xfrm>
        </p:spPr>
        <p:txBody>
          <a:bodyPr>
            <a:normAutofit/>
          </a:bodyPr>
          <a:lstStyle>
            <a:lvl1pPr marL="0" indent="0">
              <a:lnSpc>
                <a:spcPct val="100000"/>
              </a:lnSpc>
              <a:spcBef>
                <a:spcPts val="600"/>
              </a:spcBef>
              <a:buNone/>
              <a:defRPr sz="1400" b="1"/>
            </a:lvl1pPr>
          </a:lstStyle>
          <a:p>
            <a:pPr lvl="0"/>
            <a:r>
              <a:rPr lang="en-US"/>
              <a:t>Click to edit Master text styles</a:t>
            </a:r>
          </a:p>
        </p:txBody>
      </p:sp>
      <p:sp>
        <p:nvSpPr>
          <p:cNvPr id="11" name="Text Placeholder 26"/>
          <p:cNvSpPr>
            <a:spLocks noGrp="1"/>
          </p:cNvSpPr>
          <p:nvPr>
            <p:ph type="body" sz="quarter" idx="17"/>
          </p:nvPr>
        </p:nvSpPr>
        <p:spPr>
          <a:xfrm>
            <a:off x="4321178" y="1"/>
            <a:ext cx="4319587" cy="1368425"/>
          </a:xfrm>
        </p:spPr>
        <p:txBody>
          <a:bodyPr>
            <a:normAutofit/>
          </a:bodyPr>
          <a:lstStyle>
            <a:lvl1pPr marL="0" indent="0">
              <a:lnSpc>
                <a:spcPct val="100000"/>
              </a:lnSpc>
              <a:spcBef>
                <a:spcPts val="600"/>
              </a:spcBef>
              <a:buNone/>
              <a:defRPr sz="1400" b="1"/>
            </a:lvl1pPr>
          </a:lstStyle>
          <a:p>
            <a:pPr lvl="0"/>
            <a:r>
              <a:rPr lang="en-US"/>
              <a:t>Click to edit Master text styles</a:t>
            </a:r>
          </a:p>
        </p:txBody>
      </p:sp>
      <p:sp>
        <p:nvSpPr>
          <p:cNvPr id="6" name="Footer Placeholder 4"/>
          <p:cNvSpPr>
            <a:spLocks noGrp="1"/>
          </p:cNvSpPr>
          <p:nvPr>
            <p:ph type="ftr" sz="quarter" idx="18"/>
          </p:nvPr>
        </p:nvSpPr>
        <p:spPr/>
        <p:txBody>
          <a:bodyPr/>
          <a:lstStyle>
            <a:lvl1pPr>
              <a:defRPr dirty="0"/>
            </a:lvl1pPr>
          </a:lstStyle>
          <a:p>
            <a:pPr>
              <a:defRPr/>
            </a:pPr>
            <a:r>
              <a:rPr lang="en-GB"/>
              <a:t>© Crown copyright 2018 Dstl</a:t>
            </a:r>
          </a:p>
        </p:txBody>
      </p:sp>
      <p:sp>
        <p:nvSpPr>
          <p:cNvPr id="9" name="Date Placeholder 3"/>
          <p:cNvSpPr>
            <a:spLocks noGrp="1"/>
          </p:cNvSpPr>
          <p:nvPr>
            <p:ph type="dt" sz="half" idx="19"/>
          </p:nvPr>
        </p:nvSpPr>
        <p:spPr/>
        <p:txBody>
          <a:bodyPr/>
          <a:lstStyle>
            <a:lvl1pPr>
              <a:defRPr/>
            </a:lvl1pPr>
          </a:lstStyle>
          <a:p>
            <a:pPr>
              <a:defRPr/>
            </a:pPr>
            <a:fld id="{4BF7E166-67BD-4482-9F81-CF6AAAB9C289}" type="datetime4">
              <a:rPr lang="en-GB"/>
              <a:pPr>
                <a:defRPr/>
              </a:pPr>
              <a:t>17 May 2018</a:t>
            </a:fld>
            <a:endParaRPr lang="en-GB" dirty="0"/>
          </a:p>
        </p:txBody>
      </p:sp>
    </p:spTree>
    <p:extLst>
      <p:ext uri="{BB962C8B-B14F-4D97-AF65-F5344CB8AC3E}">
        <p14:creationId xmlns:p14="http://schemas.microsoft.com/office/powerpoint/2010/main" val="113632416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34_1_">
    <p:bg>
      <p:bgPr>
        <a:solidFill>
          <a:schemeClr val="bg1">
            <a:alpha val="100000"/>
          </a:schemeClr>
        </a:solidFill>
        <a:effectLst/>
      </p:bgPr>
    </p:bg>
    <p:spTree>
      <p:nvGrpSpPr>
        <p:cNvPr id="1" name=""/>
        <p:cNvGrpSpPr/>
        <p:nvPr/>
      </p:nvGrpSpPr>
      <p:grpSpPr>
        <a:xfrm>
          <a:off x="0" y="0"/>
          <a:ext cx="0" cy="0"/>
          <a:chOff x="0" y="0"/>
          <a:chExt cx="0" cy="0"/>
        </a:xfrm>
      </p:grpSpPr>
      <p:sp>
        <p:nvSpPr>
          <p:cNvPr id="11" name="Text Placeholder 10"/>
          <p:cNvSpPr>
            <a:spLocks noGrp="1"/>
          </p:cNvSpPr>
          <p:nvPr>
            <p:ph type="body" idx="10"/>
          </p:nvPr>
        </p:nvSpPr>
        <p:spPr>
          <a:xfrm>
            <a:off x="139212" y="60002"/>
            <a:ext cx="8448746" cy="178805"/>
          </a:xfrm>
          <a:prstGeom prst="rect">
            <a:avLst/>
          </a:prstGeom>
          <a:noFill/>
          <a:ln w="0" cmpd="sng">
            <a:noFill/>
            <a:prstDash val="solid"/>
          </a:ln>
        </p:spPr>
        <p:txBody>
          <a:bodyPr vert="horz" lIns="0" tIns="11399" rIns="0" bIns="0" anchor="t"/>
          <a:lstStyle>
            <a:lvl1pPr marL="0" marR="0" indent="0" algn="ctr">
              <a:lnSpc>
                <a:spcPts val="1032"/>
              </a:lnSpc>
              <a:spcAft>
                <a:spcPts val="0"/>
              </a:spcAft>
              <a:defRPr/>
            </a:lvl1pPr>
          </a:lstStyle>
          <a:p>
            <a:pPr marL="0" marR="0" indent="0" algn="ctr">
              <a:lnSpc>
                <a:spcPts val="1300"/>
              </a:lnSpc>
              <a:spcAft>
                <a:spcPts val="0"/>
              </a:spcAft>
            </a:pPr>
            <a:r>
              <a:rPr lang="en-US" sz="1200" spc="-24">
                <a:solidFill>
                  <a:srgbClr val="000000"/>
                </a:solidFill>
                <a:latin typeface="Arial" panose="02020603050405020304" pitchFamily="2"/>
              </a:rPr>
              <a:t>UNCLASSIFIED </a:t>
            </a:r>
          </a:p>
        </p:txBody>
      </p:sp>
      <p:sp>
        <p:nvSpPr>
          <p:cNvPr id="14" name="Text Placeholder 13"/>
          <p:cNvSpPr>
            <a:spLocks noGrp="1"/>
          </p:cNvSpPr>
          <p:nvPr>
            <p:ph type="body" idx="10"/>
          </p:nvPr>
        </p:nvSpPr>
        <p:spPr>
          <a:xfrm>
            <a:off x="1471931" y="238806"/>
            <a:ext cx="1043492" cy="764421"/>
          </a:xfrm>
          <a:prstGeom prst="rect">
            <a:avLst/>
          </a:prstGeom>
          <a:noFill/>
          <a:ln w="0" cmpd="sng">
            <a:noFill/>
            <a:prstDash val="solid"/>
          </a:ln>
        </p:spPr>
        <p:txBody>
          <a:bodyPr vert="horz" lIns="0" tIns="187785" rIns="0" bIns="0" anchor="t"/>
          <a:lstStyle>
            <a:lvl1pPr marL="0" marR="0" indent="0" algn="r">
              <a:lnSpc>
                <a:spcPts val="2857"/>
              </a:lnSpc>
              <a:spcAft>
                <a:spcPts val="937"/>
              </a:spcAft>
              <a:defRPr/>
            </a:lvl1pPr>
          </a:lstStyle>
          <a:p>
            <a:pPr marL="0" marR="0" indent="0" algn="r">
              <a:lnSpc>
                <a:spcPts val="3600"/>
              </a:lnSpc>
              <a:spcAft>
                <a:spcPts val="1180"/>
              </a:spcAft>
            </a:pPr>
            <a:r>
              <a:rPr lang="en-US" sz="3000" spc="-57">
                <a:solidFill>
                  <a:srgbClr val="000000"/>
                </a:solidFill>
                <a:latin typeface="Arial" panose="02020603050405020304" pitchFamily="2"/>
              </a:rPr>
              <a:t>Chat </a:t>
            </a:r>
          </a:p>
        </p:txBody>
      </p:sp>
      <p:sp>
        <p:nvSpPr>
          <p:cNvPr id="15" name="Text Placeholder 14"/>
          <p:cNvSpPr>
            <a:spLocks noGrp="1"/>
          </p:cNvSpPr>
          <p:nvPr>
            <p:ph type="body" idx="10"/>
          </p:nvPr>
        </p:nvSpPr>
        <p:spPr>
          <a:xfrm>
            <a:off x="3805536" y="6187367"/>
            <a:ext cx="4104362" cy="208806"/>
          </a:xfrm>
          <a:prstGeom prst="rect">
            <a:avLst/>
          </a:prstGeom>
          <a:noFill/>
          <a:ln w="0" cmpd="sng">
            <a:noFill/>
            <a:prstDash val="solid"/>
          </a:ln>
        </p:spPr>
        <p:txBody>
          <a:bodyPr vert="horz" lIns="0" tIns="7200" rIns="0" bIns="0" anchor="t"/>
          <a:lstStyle>
            <a:lvl1pPr marL="0" marR="0" indent="0" algn="l">
              <a:lnSpc>
                <a:spcPts val="1111"/>
              </a:lnSpc>
              <a:spcAft>
                <a:spcPts val="210"/>
              </a:spcAft>
              <a:tabLst>
                <a:tab pos="3447357" algn="r"/>
              </a:tabLst>
              <a:defRPr/>
            </a:lvl1pPr>
          </a:lstStyle>
          <a:p>
            <a:pPr marL="0" marR="0" indent="0" algn="l">
              <a:lnSpc>
                <a:spcPts val="1400"/>
              </a:lnSpc>
              <a:spcAft>
                <a:spcPts val="265"/>
              </a:spcAft>
              <a:tabLst>
                <a:tab pos="4343400" algn="r"/>
              </a:tabLst>
            </a:pPr>
            <a:r>
              <a:rPr lang="en-US" sz="1200" spc="0">
                <a:solidFill>
                  <a:srgbClr val="000000"/>
                </a:solidFill>
                <a:latin typeface="Arial" panose="02020603050405020304" pitchFamily="2"/>
              </a:rPr>
              <a:t>UNCLASSIFIED </a:t>
            </a:r>
            <a:r>
              <a:rPr lang="en-US" sz="900" spc="0">
                <a:solidFill>
                  <a:srgbClr val="000000"/>
                </a:solidFill>
                <a:latin typeface="Arial" panose="02020603050405020304" pitchFamily="2"/>
              </a:rPr>
              <a:t>36 </a:t>
            </a:r>
          </a:p>
        </p:txBody>
      </p:sp>
    </p:spTree>
    <p:extLst>
      <p:ext uri="{BB962C8B-B14F-4D97-AF65-F5344CB8AC3E}">
        <p14:creationId xmlns:p14="http://schemas.microsoft.com/office/powerpoint/2010/main" val="332091187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35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2302404" y="72003"/>
            <a:ext cx="4104362" cy="240606"/>
          </a:xfrm>
          <a:prstGeom prst="rect">
            <a:avLst/>
          </a:prstGeom>
          <a:noFill/>
          <a:ln w="0" cmpd="sng">
            <a:noFill/>
            <a:prstDash val="solid"/>
          </a:ln>
        </p:spPr>
        <p:txBody>
          <a:bodyPr vert="horz" lIns="0" tIns="3599" rIns="0" bIns="0" anchor="t"/>
          <a:lstStyle>
            <a:lvl1pPr marL="0" marR="0" indent="0" algn="ctr">
              <a:lnSpc>
                <a:spcPts val="1111"/>
              </a:lnSpc>
              <a:spcAft>
                <a:spcPts val="484"/>
              </a:spcAft>
              <a:defRPr/>
            </a:lvl1pPr>
          </a:lstStyle>
          <a:p>
            <a:pPr marL="0" marR="0" indent="0" algn="ctr">
              <a:lnSpc>
                <a:spcPts val="1400"/>
              </a:lnSpc>
              <a:spcAft>
                <a:spcPts val="610"/>
              </a:spcAft>
            </a:pPr>
            <a:r>
              <a:rPr lang="en-US" sz="1100" spc="0">
                <a:solidFill>
                  <a:srgbClr val="000000"/>
                </a:solidFill>
                <a:latin typeface="Arial" panose="02020603050405020304" pitchFamily="2"/>
              </a:rPr>
              <a:t>UNCLASSIFIED </a:t>
            </a:r>
          </a:p>
        </p:txBody>
      </p:sp>
      <p:sp>
        <p:nvSpPr>
          <p:cNvPr id="3" name="Text Placeholder 2"/>
          <p:cNvSpPr>
            <a:spLocks noGrp="1"/>
          </p:cNvSpPr>
          <p:nvPr>
            <p:ph type="body" idx="10"/>
          </p:nvPr>
        </p:nvSpPr>
        <p:spPr>
          <a:xfrm>
            <a:off x="0" y="6051765"/>
            <a:ext cx="8520752" cy="344409"/>
          </a:xfrm>
          <a:prstGeom prst="rect">
            <a:avLst/>
          </a:prstGeom>
          <a:noFill/>
          <a:ln w="0" cmpd="sng">
            <a:noFill/>
            <a:prstDash val="solid"/>
          </a:ln>
        </p:spPr>
        <p:txBody>
          <a:bodyPr vert="horz" lIns="0" tIns="148189" rIns="0" bIns="0" anchor="t"/>
          <a:lstStyle>
            <a:lvl1pPr marL="3193341" marR="0" indent="0" algn="l">
              <a:lnSpc>
                <a:spcPts val="1111"/>
              </a:lnSpc>
              <a:spcAft>
                <a:spcPts val="210"/>
              </a:spcAft>
              <a:tabLst>
                <a:tab pos="6495546" algn="l"/>
              </a:tabLst>
              <a:defRPr/>
            </a:lvl1pPr>
          </a:lstStyle>
          <a:p>
            <a:pPr marL="4023360" marR="0" indent="0" algn="l">
              <a:lnSpc>
                <a:spcPts val="1400"/>
              </a:lnSpc>
              <a:spcAft>
                <a:spcPts val="265"/>
              </a:spcAft>
              <a:tabLst>
                <a:tab pos="8183880" algn="l"/>
              </a:tabLst>
            </a:pPr>
            <a:r>
              <a:rPr lang="en-US" sz="1100" spc="5">
                <a:solidFill>
                  <a:srgbClr val="000000"/>
                </a:solidFill>
                <a:latin typeface="Arial" panose="02020603050405020304" pitchFamily="2"/>
              </a:rPr>
              <a:t>UNCLASSIFIED </a:t>
            </a:r>
            <a:r>
              <a:rPr lang="en-US" sz="800" spc="5">
                <a:solidFill>
                  <a:srgbClr val="000000"/>
                </a:solidFill>
                <a:latin typeface="Arial" panose="02020603050405020304" pitchFamily="2"/>
              </a:rPr>
              <a:t>37 </a:t>
            </a:r>
          </a:p>
        </p:txBody>
      </p:sp>
      <p:sp>
        <p:nvSpPr>
          <p:cNvPr id="6" name="Text Placeholder 5"/>
          <p:cNvSpPr>
            <a:spLocks noGrp="1"/>
          </p:cNvSpPr>
          <p:nvPr>
            <p:ph type="body" idx="10"/>
          </p:nvPr>
        </p:nvSpPr>
        <p:spPr>
          <a:xfrm>
            <a:off x="1603942" y="531016"/>
            <a:ext cx="2500421" cy="435012"/>
          </a:xfrm>
          <a:prstGeom prst="rect">
            <a:avLst/>
          </a:prstGeom>
          <a:noFill/>
          <a:ln w="0" cmpd="sng">
            <a:noFill/>
            <a:prstDash val="solid"/>
          </a:ln>
        </p:spPr>
        <p:txBody>
          <a:bodyPr vert="horz" lIns="0" tIns="0" rIns="0" bIns="0" anchor="t"/>
          <a:lstStyle>
            <a:lvl1pPr marL="0" marR="0" indent="0" algn="l">
              <a:lnSpc>
                <a:spcPts val="2857"/>
              </a:lnSpc>
              <a:spcAft>
                <a:spcPts val="0"/>
              </a:spcAft>
              <a:defRPr/>
            </a:lvl1pPr>
          </a:lstStyle>
          <a:p>
            <a:pPr marL="0" marR="0" indent="0" algn="l">
              <a:lnSpc>
                <a:spcPts val="3600"/>
              </a:lnSpc>
              <a:spcAft>
                <a:spcPts val="0"/>
              </a:spcAft>
            </a:pPr>
            <a:r>
              <a:rPr lang="en-US" sz="3000" spc="-71">
                <a:solidFill>
                  <a:srgbClr val="000000"/>
                </a:solidFill>
                <a:latin typeface="Arial" panose="02020603050405020304" pitchFamily="2"/>
              </a:rPr>
              <a:t>Event Tracker </a:t>
            </a:r>
          </a:p>
        </p:txBody>
      </p:sp>
    </p:spTree>
    <p:extLst>
      <p:ext uri="{BB962C8B-B14F-4D97-AF65-F5344CB8AC3E}">
        <p14:creationId xmlns:p14="http://schemas.microsoft.com/office/powerpoint/2010/main" val="35531418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36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41613" y="72003"/>
            <a:ext cx="8499150" cy="242407"/>
          </a:xfrm>
          <a:prstGeom prst="rect">
            <a:avLst/>
          </a:prstGeom>
          <a:noFill/>
          <a:ln w="0" cmpd="sng">
            <a:noFill/>
            <a:prstDash val="solid"/>
          </a:ln>
        </p:spPr>
        <p:txBody>
          <a:bodyPr vert="horz" lIns="0" tIns="4199" rIns="0" bIns="0" anchor="t"/>
          <a:lstStyle>
            <a:lvl1pPr marL="0" marR="0" indent="0" algn="ctr">
              <a:lnSpc>
                <a:spcPts val="1111"/>
              </a:lnSpc>
              <a:spcAft>
                <a:spcPts val="472"/>
              </a:spcAft>
              <a:defRPr/>
            </a:lvl1pPr>
          </a:lstStyle>
          <a:p>
            <a:pPr marL="0" marR="0" indent="0" algn="ctr">
              <a:lnSpc>
                <a:spcPts val="1400"/>
              </a:lnSpc>
              <a:spcAft>
                <a:spcPts val="595"/>
              </a:spcAft>
            </a:pPr>
            <a:r>
              <a:rPr lang="en-US" sz="1100" b="1" spc="-5">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1468931" y="314408"/>
            <a:ext cx="7171833" cy="662418"/>
          </a:xfrm>
          <a:prstGeom prst="rect">
            <a:avLst/>
          </a:prstGeom>
          <a:noFill/>
          <a:ln w="0" cmpd="sng">
            <a:noFill/>
            <a:prstDash val="solid"/>
          </a:ln>
        </p:spPr>
        <p:txBody>
          <a:bodyPr vert="horz" lIns="0" tIns="168587" rIns="0" bIns="0" anchor="t"/>
          <a:lstStyle>
            <a:lvl1pPr marL="108864" marR="0" indent="0" algn="l">
              <a:lnSpc>
                <a:spcPts val="2857"/>
              </a:lnSpc>
              <a:spcAft>
                <a:spcPts val="385"/>
              </a:spcAft>
              <a:defRPr/>
            </a:lvl1pPr>
          </a:lstStyle>
          <a:p>
            <a:pPr marL="137160" marR="0" indent="0" algn="l">
              <a:lnSpc>
                <a:spcPts val="3600"/>
              </a:lnSpc>
              <a:spcAft>
                <a:spcPts val="485"/>
              </a:spcAft>
            </a:pPr>
            <a:r>
              <a:rPr lang="en-US" sz="3000" b="1" spc="0">
                <a:solidFill>
                  <a:srgbClr val="000000"/>
                </a:solidFill>
                <a:latin typeface="Arial" panose="02020603050405020304" pitchFamily="2"/>
              </a:rPr>
              <a:t>Event Trackers Visualized: </a:t>
            </a:r>
            <a:r>
              <a:rPr lang="en-US" sz="2600" b="1" i="1" spc="0">
                <a:solidFill>
                  <a:srgbClr val="000000"/>
                </a:solidFill>
                <a:latin typeface="Arial" panose="02020603050405020304" pitchFamily="2"/>
              </a:rPr>
              <a:t>EpiViz </a:t>
            </a:r>
          </a:p>
        </p:txBody>
      </p:sp>
      <p:sp>
        <p:nvSpPr>
          <p:cNvPr id="10" name="Text Placeholder 9"/>
          <p:cNvSpPr>
            <a:spLocks noGrp="1"/>
          </p:cNvSpPr>
          <p:nvPr>
            <p:ph type="body" idx="10"/>
          </p:nvPr>
        </p:nvSpPr>
        <p:spPr>
          <a:xfrm>
            <a:off x="3794135" y="6196968"/>
            <a:ext cx="4104362" cy="199205"/>
          </a:xfrm>
          <a:prstGeom prst="rect">
            <a:avLst/>
          </a:prstGeom>
          <a:noFill/>
          <a:ln w="0" cmpd="sng">
            <a:noFill/>
            <a:prstDash val="solid"/>
          </a:ln>
        </p:spPr>
        <p:txBody>
          <a:bodyPr vert="horz" lIns="0" tIns="600" rIns="0" bIns="0" anchor="t"/>
          <a:lstStyle>
            <a:lvl1pPr marL="0" marR="0" indent="0" algn="l">
              <a:lnSpc>
                <a:spcPts val="1111"/>
              </a:lnSpc>
              <a:spcAft>
                <a:spcPts val="218"/>
              </a:spcAft>
              <a:tabLst>
                <a:tab pos="3447357" algn="r"/>
              </a:tabLst>
              <a:defRPr/>
            </a:lvl1pPr>
          </a:lstStyle>
          <a:p>
            <a:pPr marL="0" marR="0" indent="0" algn="l">
              <a:lnSpc>
                <a:spcPts val="1400"/>
              </a:lnSpc>
              <a:spcAft>
                <a:spcPts val="275"/>
              </a:spcAft>
              <a:tabLst>
                <a:tab pos="4343400" algn="r"/>
              </a:tabLst>
            </a:pPr>
            <a:r>
              <a:rPr lang="en-US" sz="1100" b="1" spc="0">
                <a:solidFill>
                  <a:srgbClr val="000000"/>
                </a:solidFill>
                <a:latin typeface="Arial" panose="02020603050405020304" pitchFamily="2"/>
              </a:rPr>
              <a:t>UNCLASSIFIED </a:t>
            </a:r>
            <a:r>
              <a:rPr lang="en-US" sz="800" b="1" spc="0">
                <a:solidFill>
                  <a:srgbClr val="000000"/>
                </a:solidFill>
                <a:latin typeface="Arial" panose="02020603050405020304" pitchFamily="2"/>
              </a:rPr>
              <a:t>38 </a:t>
            </a:r>
          </a:p>
        </p:txBody>
      </p:sp>
    </p:spTree>
    <p:extLst>
      <p:ext uri="{BB962C8B-B14F-4D97-AF65-F5344CB8AC3E}">
        <p14:creationId xmlns:p14="http://schemas.microsoft.com/office/powerpoint/2010/main" val="26627224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37_1_">
    <p:bg>
      <p:bgPr>
        <a:solidFill>
          <a:schemeClr val="bg1">
            <a:alpha val="100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44013" y="48003"/>
            <a:ext cx="8496750" cy="217806"/>
          </a:xfrm>
          <a:prstGeom prst="rect">
            <a:avLst/>
          </a:prstGeom>
          <a:noFill/>
          <a:ln w="0" cmpd="sng">
            <a:noFill/>
            <a:prstDash val="solid"/>
          </a:ln>
        </p:spPr>
        <p:txBody>
          <a:bodyPr vert="horz" lIns="0" tIns="22797" rIns="0" bIns="0" anchor="t"/>
          <a:lstStyle>
            <a:lvl1pPr marL="0" marR="0" indent="0" algn="ctr">
              <a:lnSpc>
                <a:spcPts val="1111"/>
              </a:lnSpc>
              <a:spcAft>
                <a:spcPts val="135"/>
              </a:spcAft>
              <a:defRPr/>
            </a:lvl1pPr>
          </a:lstStyle>
          <a:p>
            <a:pPr marL="0" marR="0" indent="0" algn="ctr">
              <a:lnSpc>
                <a:spcPts val="1400"/>
              </a:lnSpc>
              <a:spcAft>
                <a:spcPts val="170"/>
              </a:spcAft>
            </a:pPr>
            <a:r>
              <a:rPr lang="en-US" sz="1300" spc="-76">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17144" y="400211"/>
            <a:ext cx="1230109" cy="443412"/>
          </a:xfrm>
          <a:prstGeom prst="rect">
            <a:avLst/>
          </a:prstGeom>
          <a:noFill/>
          <a:ln w="0" cmpd="sng">
            <a:noFill/>
            <a:prstDash val="solid"/>
          </a:ln>
        </p:spPr>
        <p:txBody>
          <a:bodyPr vert="horz" lIns="0" tIns="7200" rIns="0" bIns="0" anchor="t"/>
          <a:lstStyle>
            <a:lvl1pPr marL="0" marR="0" indent="0" algn="l">
              <a:lnSpc>
                <a:spcPts val="2857"/>
              </a:lnSpc>
              <a:spcAft>
                <a:spcPts val="0"/>
              </a:spcAft>
              <a:defRPr/>
            </a:lvl1pPr>
          </a:lstStyle>
          <a:p>
            <a:pPr marL="0" marR="0" indent="0" algn="l">
              <a:lnSpc>
                <a:spcPts val="3600"/>
              </a:lnSpc>
              <a:spcAft>
                <a:spcPts val="0"/>
              </a:spcAft>
            </a:pPr>
            <a:r>
              <a:rPr lang="en-US" sz="3100" spc="-118">
                <a:solidFill>
                  <a:srgbClr val="000000"/>
                </a:solidFill>
                <a:latin typeface="Arial" panose="02020603050405020304" pitchFamily="2"/>
              </a:rPr>
              <a:t>Report </a:t>
            </a:r>
          </a:p>
        </p:txBody>
      </p:sp>
      <p:sp>
        <p:nvSpPr>
          <p:cNvPr id="6" name="Text Placeholder 5"/>
          <p:cNvSpPr>
            <a:spLocks noGrp="1"/>
          </p:cNvSpPr>
          <p:nvPr>
            <p:ph type="body" idx="10"/>
          </p:nvPr>
        </p:nvSpPr>
        <p:spPr>
          <a:xfrm>
            <a:off x="3797136" y="6178967"/>
            <a:ext cx="4104362" cy="229206"/>
          </a:xfrm>
          <a:prstGeom prst="rect">
            <a:avLst/>
          </a:prstGeom>
          <a:noFill/>
          <a:ln w="0" cmpd="sng">
            <a:noFill/>
            <a:prstDash val="solid"/>
          </a:ln>
        </p:spPr>
        <p:txBody>
          <a:bodyPr vert="horz" lIns="0" tIns="16799" rIns="0" bIns="0" anchor="t"/>
          <a:lstStyle>
            <a:lvl1pPr marL="0" marR="0" indent="0" algn="l">
              <a:lnSpc>
                <a:spcPts val="1111"/>
              </a:lnSpc>
              <a:spcAft>
                <a:spcPts val="218"/>
              </a:spcAft>
              <a:tabLst>
                <a:tab pos="3447357" algn="r"/>
              </a:tabLst>
              <a:defRPr/>
            </a:lvl1pPr>
          </a:lstStyle>
          <a:p>
            <a:pPr marL="0" marR="0" indent="0" algn="l">
              <a:lnSpc>
                <a:spcPts val="1400"/>
              </a:lnSpc>
              <a:spcAft>
                <a:spcPts val="275"/>
              </a:spcAft>
              <a:tabLst>
                <a:tab pos="4343400" algn="r"/>
              </a:tabLst>
            </a:pPr>
            <a:r>
              <a:rPr lang="en-US" sz="1300" spc="0">
                <a:solidFill>
                  <a:srgbClr val="000000"/>
                </a:solidFill>
                <a:latin typeface="Arial" panose="02020603050405020304" pitchFamily="2"/>
              </a:rPr>
              <a:t>UNCLASSIFIED </a:t>
            </a:r>
            <a:r>
              <a:rPr lang="en-US" sz="900" spc="0">
                <a:solidFill>
                  <a:srgbClr val="000000"/>
                </a:solidFill>
                <a:latin typeface="Arial" panose="02020603050405020304" pitchFamily="2"/>
              </a:rPr>
              <a:t>39 </a:t>
            </a:r>
          </a:p>
        </p:txBody>
      </p:sp>
    </p:spTree>
    <p:extLst>
      <p:ext uri="{BB962C8B-B14F-4D97-AF65-F5344CB8AC3E}">
        <p14:creationId xmlns:p14="http://schemas.microsoft.com/office/powerpoint/2010/main" val="1876772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38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41613" y="72003"/>
            <a:ext cx="8499150" cy="242407"/>
          </a:xfrm>
          <a:prstGeom prst="rect">
            <a:avLst/>
          </a:prstGeom>
          <a:noFill/>
          <a:ln w="0" cmpd="sng">
            <a:noFill/>
            <a:prstDash val="solid"/>
          </a:ln>
        </p:spPr>
        <p:txBody>
          <a:bodyPr vert="horz" lIns="0" tIns="4199" rIns="0" bIns="0" anchor="t"/>
          <a:lstStyle>
            <a:lvl1pPr marL="0" marR="0" indent="0" algn="ctr">
              <a:lnSpc>
                <a:spcPts val="1111"/>
              </a:lnSpc>
              <a:spcAft>
                <a:spcPts val="472"/>
              </a:spcAft>
              <a:defRPr/>
            </a:lvl1pPr>
          </a:lstStyle>
          <a:p>
            <a:pPr marL="0" marR="0" indent="0" algn="ctr">
              <a:lnSpc>
                <a:spcPts val="1400"/>
              </a:lnSpc>
              <a:spcAft>
                <a:spcPts val="595"/>
              </a:spcAft>
            </a:pPr>
            <a:r>
              <a:rPr lang="en-US" sz="1100" b="1" spc="-5">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1468931" y="314410"/>
            <a:ext cx="7171833" cy="636617"/>
          </a:xfrm>
          <a:prstGeom prst="rect">
            <a:avLst/>
          </a:prstGeom>
          <a:noFill/>
          <a:ln w="0" cmpd="sng">
            <a:noFill/>
            <a:prstDash val="solid"/>
          </a:ln>
        </p:spPr>
        <p:txBody>
          <a:bodyPr vert="horz" lIns="0" tIns="203384" rIns="0" bIns="0" anchor="t"/>
          <a:lstStyle>
            <a:lvl1pPr marL="0" marR="0" indent="0" algn="ctr">
              <a:lnSpc>
                <a:spcPts val="2857"/>
              </a:lnSpc>
              <a:spcAft>
                <a:spcPts val="0"/>
              </a:spcAft>
              <a:defRPr/>
            </a:lvl1pPr>
          </a:lstStyle>
          <a:p>
            <a:pPr marL="0" marR="0" indent="0" algn="ctr">
              <a:lnSpc>
                <a:spcPts val="3600"/>
              </a:lnSpc>
              <a:spcAft>
                <a:spcPts val="0"/>
              </a:spcAft>
            </a:pPr>
            <a:r>
              <a:rPr lang="en-US" sz="3000" b="1" spc="9">
                <a:solidFill>
                  <a:srgbClr val="000000"/>
                </a:solidFill>
                <a:latin typeface="Arial" panose="02020603050405020304" pitchFamily="2"/>
              </a:rPr>
              <a:t>Reusable Report Components </a:t>
            </a:r>
          </a:p>
        </p:txBody>
      </p:sp>
      <p:sp>
        <p:nvSpPr>
          <p:cNvPr id="10" name="Text Placeholder 9"/>
          <p:cNvSpPr>
            <a:spLocks noGrp="1"/>
          </p:cNvSpPr>
          <p:nvPr>
            <p:ph type="body" idx="10"/>
          </p:nvPr>
        </p:nvSpPr>
        <p:spPr>
          <a:xfrm>
            <a:off x="3794135" y="6196968"/>
            <a:ext cx="4104362" cy="199205"/>
          </a:xfrm>
          <a:prstGeom prst="rect">
            <a:avLst/>
          </a:prstGeom>
          <a:noFill/>
          <a:ln w="0" cmpd="sng">
            <a:noFill/>
            <a:prstDash val="solid"/>
          </a:ln>
        </p:spPr>
        <p:txBody>
          <a:bodyPr vert="horz" lIns="0" tIns="600" rIns="0" bIns="0" anchor="t"/>
          <a:lstStyle>
            <a:lvl1pPr marL="0" marR="0" indent="0" algn="l">
              <a:lnSpc>
                <a:spcPts val="1111"/>
              </a:lnSpc>
              <a:spcAft>
                <a:spcPts val="218"/>
              </a:spcAft>
              <a:tabLst>
                <a:tab pos="3447357" algn="r"/>
              </a:tabLst>
              <a:defRPr/>
            </a:lvl1pPr>
          </a:lstStyle>
          <a:p>
            <a:pPr marL="0" marR="0" indent="0" algn="l">
              <a:lnSpc>
                <a:spcPts val="1400"/>
              </a:lnSpc>
              <a:spcAft>
                <a:spcPts val="275"/>
              </a:spcAft>
              <a:tabLst>
                <a:tab pos="4343400" algn="r"/>
              </a:tabLst>
            </a:pPr>
            <a:r>
              <a:rPr lang="en-US" sz="1100" b="1" spc="0">
                <a:solidFill>
                  <a:srgbClr val="000000"/>
                </a:solidFill>
                <a:latin typeface="Arial" panose="02020603050405020304" pitchFamily="2"/>
              </a:rPr>
              <a:t>UNCLASSIFIED </a:t>
            </a:r>
            <a:r>
              <a:rPr lang="en-US" sz="800" b="1" spc="0">
                <a:solidFill>
                  <a:srgbClr val="000000"/>
                </a:solidFill>
                <a:latin typeface="Arial" panose="02020603050405020304" pitchFamily="2"/>
              </a:rPr>
              <a:t>40 </a:t>
            </a:r>
          </a:p>
        </p:txBody>
      </p:sp>
    </p:spTree>
    <p:extLst>
      <p:ext uri="{BB962C8B-B14F-4D97-AF65-F5344CB8AC3E}">
        <p14:creationId xmlns:p14="http://schemas.microsoft.com/office/powerpoint/2010/main" val="34447050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39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7771886" y="6284570"/>
            <a:ext cx="130812" cy="72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800" spc="0">
                <a:solidFill>
                  <a:srgbClr val="000000"/>
                </a:solidFill>
                <a:latin typeface="Arial" panose="02020603050405020304" pitchFamily="2"/>
              </a:rPr>
              <a:t>4 </a:t>
            </a:r>
          </a:p>
        </p:txBody>
      </p:sp>
      <p:sp>
        <p:nvSpPr>
          <p:cNvPr id="5" name="Text Placeholder 4"/>
          <p:cNvSpPr>
            <a:spLocks noGrp="1"/>
          </p:cNvSpPr>
          <p:nvPr>
            <p:ph type="body" idx="10"/>
          </p:nvPr>
        </p:nvSpPr>
        <p:spPr>
          <a:xfrm>
            <a:off x="3827739" y="6220969"/>
            <a:ext cx="1048293" cy="1122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3827739" y="94804"/>
            <a:ext cx="1048293" cy="112803"/>
          </a:xfrm>
          <a:prstGeom prst="rect">
            <a:avLst/>
          </a:prstGeom>
          <a:noFill/>
          <a:ln w="0" cmpd="sng">
            <a:noFill/>
            <a:prstDash val="solid"/>
          </a:ln>
        </p:spPr>
        <p:txBody>
          <a:bodyPr vert="horz" lIns="0" tIns="0" rIns="0" bIns="0" anchor="t"/>
          <a:lstStyle>
            <a:lvl1pPr marL="0" marR="0" indent="0" algn="ctr">
              <a:lnSpc>
                <a:spcPts val="714"/>
              </a:lnSpc>
              <a:spcAft>
                <a:spcPts val="0"/>
              </a:spcAft>
              <a:defRPr/>
            </a:lvl1pPr>
          </a:lstStyle>
          <a:p>
            <a:pPr marL="0" marR="0" indent="0" algn="ctr">
              <a:lnSpc>
                <a:spcPts val="900"/>
              </a:lnSpc>
              <a:spcAft>
                <a:spcPts val="0"/>
              </a:spcAft>
            </a:pPr>
            <a:r>
              <a:rPr lang="en-US" sz="1100" b="1" spc="-52">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1633346" y="438012"/>
            <a:ext cx="4922235" cy="362410"/>
          </a:xfrm>
          <a:prstGeom prst="rect">
            <a:avLst/>
          </a:prstGeom>
          <a:noFill/>
          <a:ln w="0" cmpd="sng">
            <a:noFill/>
            <a:prstDash val="solid"/>
          </a:ln>
        </p:spPr>
        <p:txBody>
          <a:bodyPr vert="horz" lIns="0" tIns="0" rIns="0" bIns="0" anchor="t"/>
          <a:lstStyle>
            <a:lvl1pPr marL="0" marR="0" indent="0" algn="l">
              <a:lnSpc>
                <a:spcPts val="2381"/>
              </a:lnSpc>
              <a:spcAft>
                <a:spcPts val="0"/>
              </a:spcAft>
              <a:defRPr/>
            </a:lvl1pPr>
          </a:lstStyle>
          <a:p>
            <a:pPr marL="0" marR="0" indent="0" algn="l">
              <a:lnSpc>
                <a:spcPts val="3000"/>
              </a:lnSpc>
              <a:spcAft>
                <a:spcPts val="0"/>
              </a:spcAft>
            </a:pPr>
            <a:r>
              <a:rPr lang="en-US" sz="3000" b="1" spc="-19">
                <a:solidFill>
                  <a:srgbClr val="000000"/>
                </a:solidFill>
                <a:latin typeface="Arial" panose="02020603050405020304" pitchFamily="2"/>
              </a:rPr>
              <a:t>Biosurveillance Ecosystem </a:t>
            </a:r>
          </a:p>
        </p:txBody>
      </p:sp>
      <p:sp>
        <p:nvSpPr>
          <p:cNvPr id="8" name="Text Placeholder 7"/>
          <p:cNvSpPr>
            <a:spLocks noGrp="1"/>
          </p:cNvSpPr>
          <p:nvPr>
            <p:ph type="body" idx="10"/>
          </p:nvPr>
        </p:nvSpPr>
        <p:spPr>
          <a:xfrm>
            <a:off x="3672325" y="5065937"/>
            <a:ext cx="1270312" cy="89402"/>
          </a:xfrm>
          <a:prstGeom prst="rect">
            <a:avLst/>
          </a:prstGeom>
          <a:noFill/>
          <a:ln w="0" cmpd="sng">
            <a:noFill/>
            <a:prstDash val="solid"/>
          </a:ln>
        </p:spPr>
        <p:txBody>
          <a:bodyPr vert="horz" lIns="0" tIns="0" rIns="0" bIns="0" anchor="t"/>
          <a:lstStyle>
            <a:lvl1pPr marL="0" marR="0" indent="0" algn="ctr">
              <a:lnSpc>
                <a:spcPts val="556"/>
              </a:lnSpc>
              <a:spcAft>
                <a:spcPts val="0"/>
              </a:spcAft>
              <a:defRPr/>
            </a:lvl1pPr>
          </a:lstStyle>
          <a:p>
            <a:pPr marL="0" marR="0" indent="0" algn="ctr">
              <a:lnSpc>
                <a:spcPts val="700"/>
              </a:lnSpc>
              <a:spcAft>
                <a:spcPts val="0"/>
              </a:spcAft>
            </a:pPr>
            <a:r>
              <a:rPr lang="en-US" sz="700" spc="-19">
                <a:solidFill>
                  <a:srgbClr val="0272C1"/>
                </a:solidFill>
                <a:latin typeface="Arial" panose="02020603050405020304" pitchFamily="2"/>
              </a:rPr>
              <a:t>Secure, facilitated, work sharing </a:t>
            </a:r>
          </a:p>
        </p:txBody>
      </p:sp>
      <p:sp>
        <p:nvSpPr>
          <p:cNvPr id="9" name="Text Placeholder 8"/>
          <p:cNvSpPr>
            <a:spLocks noGrp="1"/>
          </p:cNvSpPr>
          <p:nvPr>
            <p:ph type="body" idx="10"/>
          </p:nvPr>
        </p:nvSpPr>
        <p:spPr>
          <a:xfrm>
            <a:off x="809472" y="2707275"/>
            <a:ext cx="1347719" cy="89402"/>
          </a:xfrm>
          <a:prstGeom prst="rect">
            <a:avLst/>
          </a:prstGeom>
          <a:noFill/>
          <a:ln w="0" cmpd="sng">
            <a:noFill/>
            <a:prstDash val="solid"/>
          </a:ln>
        </p:spPr>
        <p:txBody>
          <a:bodyPr vert="horz" lIns="0" tIns="0" rIns="0" bIns="0" anchor="t"/>
          <a:lstStyle>
            <a:lvl1pPr marL="0" marR="0" indent="0" algn="l">
              <a:lnSpc>
                <a:spcPts val="556"/>
              </a:lnSpc>
              <a:spcAft>
                <a:spcPts val="0"/>
              </a:spcAft>
              <a:defRPr/>
            </a:lvl1pPr>
          </a:lstStyle>
          <a:p>
            <a:pPr marL="0" marR="0" indent="0" algn="l">
              <a:lnSpc>
                <a:spcPts val="700"/>
              </a:lnSpc>
              <a:spcAft>
                <a:spcPts val="0"/>
              </a:spcAft>
            </a:pPr>
            <a:r>
              <a:rPr lang="en-US" sz="700" spc="-19">
                <a:solidFill>
                  <a:srgbClr val="0272C1"/>
                </a:solidFill>
                <a:latin typeface="Arial" panose="02020603050405020304" pitchFamily="2"/>
              </a:rPr>
              <a:t>Ongoing growth and development </a:t>
            </a:r>
          </a:p>
        </p:txBody>
      </p:sp>
      <p:sp>
        <p:nvSpPr>
          <p:cNvPr id="10" name="Text Placeholder 9"/>
          <p:cNvSpPr>
            <a:spLocks noGrp="1"/>
          </p:cNvSpPr>
          <p:nvPr>
            <p:ph type="body" idx="10"/>
          </p:nvPr>
        </p:nvSpPr>
        <p:spPr>
          <a:xfrm>
            <a:off x="1134702" y="4625525"/>
            <a:ext cx="1702350" cy="72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700" spc="-14">
                <a:solidFill>
                  <a:srgbClr val="0272C1"/>
                </a:solidFill>
                <a:latin typeface="Arial" panose="02020603050405020304" pitchFamily="2"/>
              </a:rPr>
              <a:t>Automated surveillance for data anomalies </a:t>
            </a:r>
          </a:p>
        </p:txBody>
      </p:sp>
      <p:sp>
        <p:nvSpPr>
          <p:cNvPr id="11" name="Text Placeholder 10"/>
          <p:cNvSpPr>
            <a:spLocks noGrp="1"/>
          </p:cNvSpPr>
          <p:nvPr>
            <p:ph type="body" idx="10"/>
          </p:nvPr>
        </p:nvSpPr>
        <p:spPr>
          <a:xfrm>
            <a:off x="1278714" y="1713648"/>
            <a:ext cx="414637" cy="103803"/>
          </a:xfrm>
          <a:prstGeom prst="rect">
            <a:avLst/>
          </a:prstGeom>
          <a:noFill/>
          <a:ln w="0" cmpd="sng">
            <a:noFill/>
            <a:prstDash val="solid"/>
          </a:ln>
        </p:spPr>
        <p:txBody>
          <a:bodyPr vert="horz" lIns="0" tIns="0" rIns="0" bIns="0" anchor="t"/>
          <a:lstStyle>
            <a:lvl1pPr marL="0" marR="0" indent="0" algn="l">
              <a:lnSpc>
                <a:spcPts val="635"/>
              </a:lnSpc>
              <a:spcAft>
                <a:spcPts val="0"/>
              </a:spcAft>
              <a:defRPr/>
            </a:lvl1pPr>
          </a:lstStyle>
          <a:p>
            <a:pPr marL="0" marR="0" indent="0" algn="l">
              <a:lnSpc>
                <a:spcPts val="800"/>
              </a:lnSpc>
              <a:spcAft>
                <a:spcPts val="0"/>
              </a:spcAft>
            </a:pPr>
            <a:r>
              <a:rPr lang="en-US" sz="900" b="1" spc="-71">
                <a:solidFill>
                  <a:srgbClr val="FFFFFF"/>
                </a:solidFill>
                <a:latin typeface="Arial" panose="02020603050405020304" pitchFamily="2"/>
              </a:rPr>
              <a:t>Develop </a:t>
            </a:r>
          </a:p>
        </p:txBody>
      </p:sp>
      <p:sp>
        <p:nvSpPr>
          <p:cNvPr id="12" name="Text Placeholder 11"/>
          <p:cNvSpPr>
            <a:spLocks noGrp="1"/>
          </p:cNvSpPr>
          <p:nvPr>
            <p:ph type="body" idx="10"/>
          </p:nvPr>
        </p:nvSpPr>
        <p:spPr>
          <a:xfrm>
            <a:off x="1636946" y="3052883"/>
            <a:ext cx="444639" cy="834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900" b="1" spc="47">
                <a:solidFill>
                  <a:srgbClr val="FFFFFF"/>
                </a:solidFill>
                <a:latin typeface="Arial" panose="02020603050405020304" pitchFamily="2"/>
              </a:rPr>
              <a:t>Detect </a:t>
            </a:r>
          </a:p>
        </p:txBody>
      </p:sp>
      <p:sp>
        <p:nvSpPr>
          <p:cNvPr id="13" name="Text Placeholder 12"/>
          <p:cNvSpPr>
            <a:spLocks noGrp="1"/>
          </p:cNvSpPr>
          <p:nvPr>
            <p:ph type="body" idx="10"/>
          </p:nvPr>
        </p:nvSpPr>
        <p:spPr>
          <a:xfrm>
            <a:off x="3038669" y="4032111"/>
            <a:ext cx="564650" cy="198605"/>
          </a:xfrm>
          <a:prstGeom prst="rect">
            <a:avLst/>
          </a:prstGeom>
          <a:noFill/>
          <a:ln w="0" cmpd="sng">
            <a:noFill/>
            <a:prstDash val="solid"/>
          </a:ln>
        </p:spPr>
        <p:txBody>
          <a:bodyPr vert="horz" lIns="0" tIns="0" rIns="0" bIns="0" anchor="t"/>
          <a:lstStyle>
            <a:lvl1pPr marL="0" marR="0" indent="0" algn="l">
              <a:lnSpc>
                <a:spcPts val="635"/>
              </a:lnSpc>
              <a:spcAft>
                <a:spcPts val="0"/>
              </a:spcAft>
              <a:defRPr/>
            </a:lvl1pPr>
          </a:lstStyle>
          <a:p>
            <a:pPr marL="0" marR="0" indent="0" algn="l">
              <a:lnSpc>
                <a:spcPts val="800"/>
              </a:lnSpc>
              <a:spcAft>
                <a:spcPts val="0"/>
              </a:spcAft>
            </a:pPr>
            <a:r>
              <a:rPr lang="en-US" sz="700" spc="-5">
                <a:solidFill>
                  <a:srgbClr val="0272C1"/>
                </a:solidFill>
                <a:latin typeface="Arial" panose="02020603050405020304" pitchFamily="2"/>
              </a:rPr>
              <a:t>Prioritized starting points </a:t>
            </a:r>
          </a:p>
        </p:txBody>
      </p:sp>
      <p:sp>
        <p:nvSpPr>
          <p:cNvPr id="14" name="Text Placeholder 13"/>
          <p:cNvSpPr>
            <a:spLocks noGrp="1"/>
          </p:cNvSpPr>
          <p:nvPr>
            <p:ph type="body" idx="10"/>
          </p:nvPr>
        </p:nvSpPr>
        <p:spPr>
          <a:xfrm>
            <a:off x="3718529" y="3513697"/>
            <a:ext cx="1177904" cy="89402"/>
          </a:xfrm>
          <a:prstGeom prst="rect">
            <a:avLst/>
          </a:prstGeom>
          <a:noFill/>
          <a:ln w="0" cmpd="sng">
            <a:noFill/>
            <a:prstDash val="solid"/>
          </a:ln>
        </p:spPr>
        <p:txBody>
          <a:bodyPr vert="horz" lIns="0" tIns="0" rIns="0" bIns="0" anchor="t"/>
          <a:lstStyle>
            <a:lvl1pPr marL="0" marR="0" indent="0" algn="ctr">
              <a:lnSpc>
                <a:spcPts val="556"/>
              </a:lnSpc>
              <a:spcAft>
                <a:spcPts val="16"/>
              </a:spcAft>
              <a:defRPr/>
            </a:lvl1pPr>
          </a:lstStyle>
          <a:p>
            <a:pPr marL="0" marR="0" indent="0" algn="ctr">
              <a:lnSpc>
                <a:spcPts val="700"/>
              </a:lnSpc>
              <a:spcAft>
                <a:spcPts val="20"/>
              </a:spcAft>
            </a:pPr>
            <a:r>
              <a:rPr lang="en-US" sz="700" spc="-19">
                <a:solidFill>
                  <a:srgbClr val="0272C1"/>
                </a:solidFill>
                <a:latin typeface="Arial" panose="02020603050405020304" pitchFamily="2"/>
              </a:rPr>
              <a:t>Search, Investigate, Visualize </a:t>
            </a:r>
          </a:p>
        </p:txBody>
      </p:sp>
      <p:sp>
        <p:nvSpPr>
          <p:cNvPr id="15" name="Text Placeholder 14"/>
          <p:cNvSpPr>
            <a:spLocks noGrp="1"/>
          </p:cNvSpPr>
          <p:nvPr>
            <p:ph type="body" idx="10"/>
          </p:nvPr>
        </p:nvSpPr>
        <p:spPr>
          <a:xfrm>
            <a:off x="4011955" y="4351918"/>
            <a:ext cx="593452" cy="86402"/>
          </a:xfrm>
          <a:prstGeom prst="rect">
            <a:avLst/>
          </a:prstGeom>
          <a:noFill/>
          <a:ln w="0" cmpd="sng">
            <a:noFill/>
            <a:prstDash val="solid"/>
          </a:ln>
        </p:spPr>
        <p:txBody>
          <a:bodyPr vert="horz" lIns="0" tIns="0" rIns="0" bIns="0" anchor="t"/>
          <a:lstStyle>
            <a:lvl1pPr marL="0" marR="0" indent="0" algn="ctr">
              <a:lnSpc>
                <a:spcPts val="556"/>
              </a:lnSpc>
              <a:spcAft>
                <a:spcPts val="0"/>
              </a:spcAft>
              <a:defRPr/>
            </a:lvl1pPr>
          </a:lstStyle>
          <a:p>
            <a:pPr marL="0" marR="0" indent="0" algn="ctr">
              <a:lnSpc>
                <a:spcPts val="700"/>
              </a:lnSpc>
              <a:spcAft>
                <a:spcPts val="0"/>
              </a:spcAft>
            </a:pPr>
            <a:r>
              <a:rPr lang="en-US" sz="900" b="1" spc="-43">
                <a:solidFill>
                  <a:srgbClr val="FFFFFF"/>
                </a:solidFill>
                <a:latin typeface="Arial" panose="02020603050405020304" pitchFamily="2"/>
              </a:rPr>
              <a:t>Collaborate </a:t>
            </a:r>
          </a:p>
        </p:txBody>
      </p:sp>
      <p:sp>
        <p:nvSpPr>
          <p:cNvPr id="16" name="Text Placeholder 15"/>
          <p:cNvSpPr>
            <a:spLocks noGrp="1"/>
          </p:cNvSpPr>
          <p:nvPr>
            <p:ph type="body" idx="10"/>
          </p:nvPr>
        </p:nvSpPr>
        <p:spPr>
          <a:xfrm>
            <a:off x="4078560" y="1687847"/>
            <a:ext cx="403236" cy="103803"/>
          </a:xfrm>
          <a:prstGeom prst="rect">
            <a:avLst/>
          </a:prstGeom>
          <a:noFill/>
          <a:ln w="0" cmpd="sng">
            <a:noFill/>
            <a:prstDash val="solid"/>
          </a:ln>
        </p:spPr>
        <p:txBody>
          <a:bodyPr vert="horz" lIns="0" tIns="0" rIns="0" bIns="0" anchor="t"/>
          <a:lstStyle>
            <a:lvl1pPr marL="0" marR="0" indent="0" algn="ctr">
              <a:lnSpc>
                <a:spcPts val="635"/>
              </a:lnSpc>
              <a:spcAft>
                <a:spcPts val="0"/>
              </a:spcAft>
              <a:defRPr/>
            </a:lvl1pPr>
          </a:lstStyle>
          <a:p>
            <a:pPr marL="0" marR="0" indent="0" algn="ctr">
              <a:lnSpc>
                <a:spcPts val="800"/>
              </a:lnSpc>
              <a:spcAft>
                <a:spcPts val="0"/>
              </a:spcAft>
            </a:pPr>
            <a:r>
              <a:rPr lang="en-US" sz="900" b="1" spc="-66">
                <a:solidFill>
                  <a:srgbClr val="FFFFFF"/>
                </a:solidFill>
                <a:latin typeface="Arial" panose="02020603050405020304" pitchFamily="2"/>
              </a:rPr>
              <a:t>Analyze </a:t>
            </a:r>
          </a:p>
        </p:txBody>
      </p:sp>
      <p:sp>
        <p:nvSpPr>
          <p:cNvPr id="17" name="Text Placeholder 16"/>
          <p:cNvSpPr>
            <a:spLocks noGrp="1"/>
          </p:cNvSpPr>
          <p:nvPr>
            <p:ph type="body" idx="10"/>
          </p:nvPr>
        </p:nvSpPr>
        <p:spPr>
          <a:xfrm>
            <a:off x="4762020" y="4035109"/>
            <a:ext cx="470442" cy="72002"/>
          </a:xfrm>
          <a:prstGeom prst="rect">
            <a:avLst/>
          </a:prstGeom>
          <a:noFill/>
          <a:ln w="0" cmpd="sng">
            <a:noFill/>
            <a:prstDash val="solid"/>
          </a:ln>
        </p:spPr>
        <p:txBody>
          <a:bodyPr vert="horz" lIns="0" tIns="0" rIns="0" bIns="0" anchor="t"/>
          <a:lstStyle>
            <a:lvl1pPr marL="0" marR="0" indent="0" algn="l">
              <a:lnSpc>
                <a:spcPts val="476"/>
              </a:lnSpc>
              <a:spcAft>
                <a:spcPts val="0"/>
              </a:spcAft>
              <a:defRPr/>
            </a:lvl1pPr>
          </a:lstStyle>
          <a:p>
            <a:pPr marL="0" marR="0" indent="0" algn="l">
              <a:lnSpc>
                <a:spcPts val="600"/>
              </a:lnSpc>
              <a:spcAft>
                <a:spcPts val="0"/>
              </a:spcAft>
            </a:pPr>
            <a:r>
              <a:rPr lang="en-US" sz="700" spc="38">
                <a:solidFill>
                  <a:srgbClr val="0272C1"/>
                </a:solidFill>
                <a:latin typeface="Arial" panose="02020603050405020304" pitchFamily="2"/>
              </a:rPr>
              <a:t>Products </a:t>
            </a:r>
          </a:p>
        </p:txBody>
      </p:sp>
      <p:sp>
        <p:nvSpPr>
          <p:cNvPr id="18" name="Text Placeholder 17"/>
          <p:cNvSpPr>
            <a:spLocks noGrp="1"/>
          </p:cNvSpPr>
          <p:nvPr>
            <p:ph type="body" idx="10"/>
          </p:nvPr>
        </p:nvSpPr>
        <p:spPr>
          <a:xfrm>
            <a:off x="1696350" y="5647953"/>
            <a:ext cx="5314069" cy="227406"/>
          </a:xfrm>
          <a:prstGeom prst="rect">
            <a:avLst/>
          </a:prstGeom>
          <a:noFill/>
          <a:ln w="0" cmpd="sng">
            <a:noFill/>
            <a:prstDash val="solid"/>
          </a:ln>
        </p:spPr>
        <p:txBody>
          <a:bodyPr vert="horz" lIns="0" tIns="0" rIns="0" bIns="0" anchor="t"/>
          <a:lstStyle>
            <a:lvl1pPr marL="0" marR="0" indent="0" algn="ctr">
              <a:lnSpc>
                <a:spcPts val="1508"/>
              </a:lnSpc>
              <a:spcAft>
                <a:spcPts val="8"/>
              </a:spcAft>
              <a:defRPr/>
            </a:lvl1pPr>
          </a:lstStyle>
          <a:p>
            <a:pPr marL="0" marR="0" indent="0" algn="ctr">
              <a:lnSpc>
                <a:spcPts val="1900"/>
              </a:lnSpc>
              <a:spcAft>
                <a:spcPts val="10"/>
              </a:spcAft>
            </a:pPr>
            <a:r>
              <a:rPr lang="en-US" sz="1800" spc="5">
                <a:solidFill>
                  <a:srgbClr val="7D7D7D"/>
                </a:solidFill>
                <a:latin typeface="Arial" panose="02020603050405020304" pitchFamily="2"/>
              </a:rPr>
              <a:t>A platform for people, data, tools and future needs </a:t>
            </a:r>
          </a:p>
        </p:txBody>
      </p:sp>
      <p:sp>
        <p:nvSpPr>
          <p:cNvPr id="19" name="Text Placeholder 18"/>
          <p:cNvSpPr>
            <a:spLocks noGrp="1"/>
          </p:cNvSpPr>
          <p:nvPr>
            <p:ph type="body" idx="10"/>
          </p:nvPr>
        </p:nvSpPr>
        <p:spPr>
          <a:xfrm>
            <a:off x="6083339" y="2986881"/>
            <a:ext cx="529847" cy="218406"/>
          </a:xfrm>
          <a:prstGeom prst="rect">
            <a:avLst/>
          </a:prstGeom>
          <a:noFill/>
          <a:ln w="0" cmpd="sng">
            <a:noFill/>
            <a:prstDash val="solid"/>
          </a:ln>
        </p:spPr>
        <p:txBody>
          <a:bodyPr vert="horz" lIns="0" tIns="49796" rIns="0" bIns="0" anchor="t"/>
          <a:lstStyle>
            <a:lvl1pPr marL="36288" marR="0" indent="0" algn="l">
              <a:lnSpc>
                <a:spcPts val="794"/>
              </a:lnSpc>
              <a:spcAft>
                <a:spcPts val="246"/>
              </a:spcAft>
              <a:defRPr/>
            </a:lvl1pPr>
          </a:lstStyle>
          <a:p>
            <a:pPr marL="45720" marR="0" indent="0" algn="l">
              <a:lnSpc>
                <a:spcPts val="1000"/>
              </a:lnSpc>
              <a:spcAft>
                <a:spcPts val="310"/>
              </a:spcAft>
            </a:pPr>
            <a:r>
              <a:rPr lang="en-US" sz="900" b="1" spc="80">
                <a:solidFill>
                  <a:srgbClr val="FFFFFF"/>
                </a:solidFill>
                <a:latin typeface="Arial" panose="02020603050405020304" pitchFamily="2"/>
              </a:rPr>
              <a:t>Report </a:t>
            </a:r>
          </a:p>
        </p:txBody>
      </p:sp>
      <p:sp>
        <p:nvSpPr>
          <p:cNvPr id="20" name="Text Placeholder 19"/>
          <p:cNvSpPr>
            <a:spLocks noGrp="1"/>
          </p:cNvSpPr>
          <p:nvPr>
            <p:ph type="body" idx="10"/>
          </p:nvPr>
        </p:nvSpPr>
        <p:spPr>
          <a:xfrm>
            <a:off x="5728706" y="4579324"/>
            <a:ext cx="1221108" cy="89402"/>
          </a:xfrm>
          <a:prstGeom prst="rect">
            <a:avLst/>
          </a:prstGeom>
          <a:noFill/>
          <a:ln w="0" cmpd="sng">
            <a:noFill/>
            <a:prstDash val="solid"/>
          </a:ln>
        </p:spPr>
        <p:txBody>
          <a:bodyPr vert="horz" lIns="0" tIns="0" rIns="0" bIns="0" anchor="t"/>
          <a:lstStyle>
            <a:lvl1pPr marL="0" marR="0" indent="0" algn="l">
              <a:lnSpc>
                <a:spcPts val="556"/>
              </a:lnSpc>
              <a:spcAft>
                <a:spcPts val="0"/>
              </a:spcAft>
              <a:defRPr/>
            </a:lvl1pPr>
          </a:lstStyle>
          <a:p>
            <a:pPr marL="0" marR="0" indent="0" algn="l">
              <a:lnSpc>
                <a:spcPts val="700"/>
              </a:lnSpc>
              <a:spcAft>
                <a:spcPts val="0"/>
              </a:spcAft>
            </a:pPr>
            <a:r>
              <a:rPr lang="en-US" sz="700" spc="-19">
                <a:solidFill>
                  <a:srgbClr val="0272C1"/>
                </a:solidFill>
                <a:latin typeface="Arial" panose="02020603050405020304" pitchFamily="2"/>
              </a:rPr>
              <a:t>Collect, Organize and Produce </a:t>
            </a: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40_1_">
    <p:bg>
      <p:bgPr>
        <a:solidFill>
          <a:schemeClr val="bg1">
            <a:alpha val="100000"/>
          </a:schemeClr>
        </a:solidFill>
        <a:effectLst/>
      </p:bgPr>
    </p:bg>
    <p:spTree>
      <p:nvGrpSpPr>
        <p:cNvPr id="1" name=""/>
        <p:cNvGrpSpPr/>
        <p:nvPr/>
      </p:nvGrpSpPr>
      <p:grpSpPr>
        <a:xfrm>
          <a:off x="0" y="0"/>
          <a:ext cx="0" cy="0"/>
          <a:chOff x="0" y="0"/>
          <a:chExt cx="0" cy="0"/>
        </a:xfrm>
      </p:grpSpPr>
      <p:sp>
        <p:nvSpPr>
          <p:cNvPr id="5" name="Text Placeholder 4"/>
          <p:cNvSpPr>
            <a:spLocks noGrp="1"/>
          </p:cNvSpPr>
          <p:nvPr>
            <p:ph type="body" idx="10"/>
          </p:nvPr>
        </p:nvSpPr>
        <p:spPr>
          <a:xfrm>
            <a:off x="3827739" y="71402"/>
            <a:ext cx="1048293" cy="1542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592540" y="225608"/>
            <a:ext cx="5556491" cy="852623"/>
          </a:xfrm>
          <a:prstGeom prst="rect">
            <a:avLst/>
          </a:prstGeom>
          <a:noFill/>
          <a:ln w="0" cmpd="sng">
            <a:noFill/>
            <a:prstDash val="solid"/>
          </a:ln>
        </p:spPr>
        <p:txBody>
          <a:bodyPr vert="horz" lIns="0" tIns="0" rIns="0" bIns="0" anchor="t"/>
          <a:lstStyle>
            <a:lvl1pPr marL="0" marR="0" indent="0" algn="l">
              <a:lnSpc>
                <a:spcPts val="2778"/>
              </a:lnSpc>
              <a:spcAft>
                <a:spcPts val="0"/>
              </a:spcAft>
              <a:defRPr/>
            </a:lvl1pPr>
          </a:lstStyle>
          <a:p>
            <a:pPr marL="0" marR="0" indent="0" algn="l">
              <a:lnSpc>
                <a:spcPts val="3500"/>
              </a:lnSpc>
              <a:spcAft>
                <a:spcPts val="0"/>
              </a:spcAft>
            </a:pPr>
            <a:r>
              <a:rPr lang="en-US" sz="3000" b="1" spc="0">
                <a:solidFill>
                  <a:srgbClr val="000000"/>
                </a:solidFill>
                <a:latin typeface="Arial" panose="02020603050405020304" pitchFamily="2"/>
              </a:rPr>
              <a:t>Biosurveillance Analyst Needs Addressed </a:t>
            </a:r>
          </a:p>
        </p:txBody>
      </p:sp>
      <p:sp>
        <p:nvSpPr>
          <p:cNvPr id="7" name="Text Placeholder 6"/>
          <p:cNvSpPr>
            <a:spLocks noGrp="1"/>
          </p:cNvSpPr>
          <p:nvPr>
            <p:ph type="body" idx="10"/>
          </p:nvPr>
        </p:nvSpPr>
        <p:spPr>
          <a:xfrm>
            <a:off x="742865" y="1785050"/>
            <a:ext cx="4594006" cy="1211433"/>
          </a:xfrm>
          <a:prstGeom prst="rect">
            <a:avLst/>
          </a:prstGeom>
          <a:noFill/>
          <a:ln w="0" cmpd="sng">
            <a:noFill/>
            <a:prstDash val="solid"/>
          </a:ln>
        </p:spPr>
        <p:txBody>
          <a:bodyPr vert="horz" lIns="0" tIns="79195" rIns="0" bIns="0" anchor="t"/>
          <a:lstStyle>
            <a:lvl1pPr marL="0" marR="0" indent="217728" algn="l">
              <a:lnSpc>
                <a:spcPts val="2222"/>
              </a:lnSpc>
              <a:spcBef>
                <a:spcPts val="0"/>
              </a:spcBef>
              <a:spcAft>
                <a:spcPts val="0"/>
              </a:spcAft>
              <a:buFont typeface="Symbol"/>
              <a:buChar char="·"/>
              <a:defRPr/>
            </a:lvl1pPr>
          </a:lstStyle>
          <a:p>
            <a:pPr marL="0" marR="0" indent="274320" algn="l">
              <a:lnSpc>
                <a:spcPts val="2700"/>
              </a:lnSpc>
              <a:spcAft>
                <a:spcPts val="0"/>
              </a:spcAft>
              <a:buFont typeface="Symbol"/>
              <a:buChar char="·"/>
            </a:pPr>
            <a:r>
              <a:rPr lang="en-US" sz="1700" spc="-24">
                <a:solidFill>
                  <a:srgbClr val="031E5F"/>
                </a:solidFill>
                <a:latin typeface="Arial" panose="02020603050405020304" pitchFamily="2"/>
              </a:rPr>
              <a:t>Efficient Use of Time </a:t>
            </a:r>
          </a:p>
          <a:p>
            <a:pPr marL="731520" marR="0" indent="274320" algn="l">
              <a:lnSpc>
                <a:spcPts val="2000"/>
              </a:lnSpc>
              <a:spcBef>
                <a:spcPts val="0"/>
              </a:spcBef>
              <a:spcAft>
                <a:spcPts val="0"/>
              </a:spcAft>
              <a:buFont typeface="Symbol"/>
              <a:buChar char="·"/>
            </a:pPr>
            <a:r>
              <a:rPr lang="en-US" sz="1700" spc="0">
                <a:solidFill>
                  <a:srgbClr val="031E5F"/>
                </a:solidFill>
                <a:latin typeface="Arial" panose="02020603050405020304" pitchFamily="2"/>
              </a:rPr>
              <a:t>Improved workflows and reduced reading burden </a:t>
            </a:r>
          </a:p>
          <a:p>
            <a:pPr marL="0" marR="0" indent="274320" algn="l">
              <a:lnSpc>
                <a:spcPts val="2800"/>
              </a:lnSpc>
              <a:spcBef>
                <a:spcPts val="0"/>
              </a:spcBef>
              <a:spcAft>
                <a:spcPts val="0"/>
              </a:spcAft>
              <a:buFont typeface="Symbol"/>
              <a:buChar char="·"/>
            </a:pPr>
            <a:r>
              <a:rPr lang="en-US" sz="1700" spc="-19">
                <a:solidFill>
                  <a:srgbClr val="031E5F"/>
                </a:solidFill>
                <a:latin typeface="Arial" panose="02020603050405020304" pitchFamily="2"/>
              </a:rPr>
              <a:t>Secure Collaboration on Work Products </a:t>
            </a:r>
          </a:p>
        </p:txBody>
      </p:sp>
      <p:sp>
        <p:nvSpPr>
          <p:cNvPr id="8" name="Text Placeholder 7"/>
          <p:cNvSpPr>
            <a:spLocks noGrp="1"/>
          </p:cNvSpPr>
          <p:nvPr>
            <p:ph type="body" idx="10"/>
          </p:nvPr>
        </p:nvSpPr>
        <p:spPr>
          <a:xfrm>
            <a:off x="742866" y="3081084"/>
            <a:ext cx="4380987" cy="1989054"/>
          </a:xfrm>
          <a:prstGeom prst="rect">
            <a:avLst/>
          </a:prstGeom>
          <a:noFill/>
          <a:ln w="0" cmpd="sng">
            <a:noFill/>
            <a:prstDash val="solid"/>
          </a:ln>
        </p:spPr>
        <p:txBody>
          <a:bodyPr vert="horz" lIns="0" tIns="79195" rIns="0" bIns="0" anchor="t"/>
          <a:lstStyle>
            <a:lvl1pPr marL="0" marR="0" indent="217728" algn="l">
              <a:lnSpc>
                <a:spcPts val="2302"/>
              </a:lnSpc>
              <a:spcBef>
                <a:spcPts val="1512"/>
              </a:spcBef>
              <a:spcAft>
                <a:spcPts val="0"/>
              </a:spcAft>
              <a:buFont typeface="Symbol"/>
              <a:buChar char="·"/>
              <a:defRPr/>
            </a:lvl1pPr>
          </a:lstStyle>
          <a:p>
            <a:pPr marL="0" marR="0" indent="274320" algn="l">
              <a:lnSpc>
                <a:spcPts val="3000"/>
              </a:lnSpc>
              <a:spcAft>
                <a:spcPts val="0"/>
              </a:spcAft>
              <a:buFont typeface="Symbol"/>
              <a:buChar char="·"/>
            </a:pPr>
            <a:r>
              <a:rPr lang="en-US" sz="1700" spc="-28">
                <a:solidFill>
                  <a:srgbClr val="031E5F"/>
                </a:solidFill>
                <a:latin typeface="Arial" panose="02020603050405020304" pitchFamily="2"/>
              </a:rPr>
              <a:t>Tracking of Work in Progress in the Dossier </a:t>
            </a:r>
          </a:p>
          <a:p>
            <a:pPr marL="0" marR="0" indent="274320" algn="l">
              <a:lnSpc>
                <a:spcPts val="2200"/>
              </a:lnSpc>
              <a:spcBef>
                <a:spcPts val="1535"/>
              </a:spcBef>
              <a:spcAft>
                <a:spcPts val="0"/>
              </a:spcAft>
              <a:buFont typeface="Symbol"/>
              <a:buChar char="·"/>
            </a:pPr>
            <a:r>
              <a:rPr lang="en-US" sz="1700" spc="-19">
                <a:solidFill>
                  <a:srgbClr val="031E5F"/>
                </a:solidFill>
                <a:latin typeface="Arial" panose="02020603050405020304" pitchFamily="2"/>
              </a:rPr>
              <a:t>Analytics and Visualizations </a:t>
            </a:r>
          </a:p>
          <a:p>
            <a:pPr marL="0" marR="0" indent="274320" algn="l">
              <a:lnSpc>
                <a:spcPts val="2200"/>
              </a:lnSpc>
              <a:spcBef>
                <a:spcPts val="2105"/>
              </a:spcBef>
              <a:spcAft>
                <a:spcPts val="0"/>
              </a:spcAft>
              <a:buFont typeface="Symbol"/>
              <a:buChar char="·"/>
            </a:pPr>
            <a:r>
              <a:rPr lang="en-US" sz="1700" spc="-24">
                <a:solidFill>
                  <a:srgbClr val="031E5F"/>
                </a:solidFill>
                <a:latin typeface="Arial" panose="02020603050405020304" pitchFamily="2"/>
              </a:rPr>
              <a:t>Facilitated Reporting </a:t>
            </a:r>
          </a:p>
          <a:p>
            <a:pPr marL="0" marR="0" indent="274320" algn="l">
              <a:lnSpc>
                <a:spcPts val="2900"/>
              </a:lnSpc>
              <a:spcBef>
                <a:spcPts val="1905"/>
              </a:spcBef>
              <a:spcAft>
                <a:spcPts val="0"/>
              </a:spcAft>
              <a:buFont typeface="Symbol"/>
              <a:buChar char="·"/>
            </a:pPr>
            <a:r>
              <a:rPr lang="en-US" sz="1700" spc="-19">
                <a:solidFill>
                  <a:srgbClr val="031E5F"/>
                </a:solidFill>
                <a:latin typeface="Arial" panose="02020603050405020304" pitchFamily="2"/>
              </a:rPr>
              <a:t>Automated Data Surveillance </a:t>
            </a:r>
          </a:p>
        </p:txBody>
      </p:sp>
      <p:sp>
        <p:nvSpPr>
          <p:cNvPr id="9" name="Text Placeholder 8"/>
          <p:cNvSpPr>
            <a:spLocks noGrp="1"/>
          </p:cNvSpPr>
          <p:nvPr>
            <p:ph type="body" idx="10"/>
          </p:nvPr>
        </p:nvSpPr>
        <p:spPr>
          <a:xfrm>
            <a:off x="3827739"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10" name="Text Placeholder 9"/>
          <p:cNvSpPr>
            <a:spLocks noGrp="1"/>
          </p:cNvSpPr>
          <p:nvPr>
            <p:ph type="body" idx="10"/>
          </p:nvPr>
        </p:nvSpPr>
        <p:spPr>
          <a:xfrm>
            <a:off x="7776088" y="6266569"/>
            <a:ext cx="124811" cy="110403"/>
          </a:xfrm>
          <a:prstGeom prst="rect">
            <a:avLst/>
          </a:prstGeom>
          <a:noFill/>
          <a:ln w="0" cmpd="sng">
            <a:noFill/>
            <a:prstDash val="solid"/>
          </a:ln>
        </p:spPr>
        <p:txBody>
          <a:bodyPr vert="horz" lIns="0" tIns="600" rIns="0" bIns="0" anchor="t"/>
          <a:lstStyle>
            <a:lvl1pPr marL="0" marR="0" indent="0" algn="l">
              <a:lnSpc>
                <a:spcPts val="714"/>
              </a:lnSpc>
              <a:spcAft>
                <a:spcPts val="0"/>
              </a:spcAft>
              <a:defRPr/>
            </a:lvl1pPr>
          </a:lstStyle>
          <a:p>
            <a:pPr marL="0" marR="0" indent="0" algn="l">
              <a:lnSpc>
                <a:spcPts val="900"/>
              </a:lnSpc>
              <a:spcAft>
                <a:spcPts val="0"/>
              </a:spcAft>
            </a:pPr>
            <a:r>
              <a:rPr lang="en-US" sz="800" spc="0">
                <a:solidFill>
                  <a:srgbClr val="000000"/>
                </a:solidFill>
                <a:latin typeface="Arial" panose="02020603050405020304" pitchFamily="2"/>
              </a:rPr>
              <a:t>5 </a:t>
            </a: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44_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827739" y="71402"/>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38745" y="519014"/>
            <a:ext cx="5743107" cy="438012"/>
          </a:xfrm>
          <a:prstGeom prst="rect">
            <a:avLst/>
          </a:prstGeom>
          <a:noFill/>
          <a:ln w="0" cmpd="sng">
            <a:noFill/>
            <a:prstDash val="solid"/>
          </a:ln>
        </p:spPr>
        <p:txBody>
          <a:bodyPr vert="horz" lIns="0" tIns="0" rIns="0" bIns="0" anchor="t"/>
          <a:lstStyle>
            <a:lvl1pPr marL="0" marR="0" indent="0" algn="l">
              <a:lnSpc>
                <a:spcPts val="2857"/>
              </a:lnSpc>
              <a:spcAft>
                <a:spcPts val="0"/>
              </a:spcAft>
              <a:defRPr/>
            </a:lvl1pPr>
          </a:lstStyle>
          <a:p>
            <a:pPr marL="0" marR="0" indent="0" algn="l">
              <a:lnSpc>
                <a:spcPts val="3600"/>
              </a:lnSpc>
              <a:spcAft>
                <a:spcPts val="0"/>
              </a:spcAft>
            </a:pPr>
            <a:r>
              <a:rPr lang="en-US" sz="3000" b="1" spc="-9">
                <a:solidFill>
                  <a:srgbClr val="000000"/>
                </a:solidFill>
                <a:latin typeface="Arial" panose="02020603050405020304" pitchFamily="2"/>
              </a:rPr>
              <a:t>Ecosystem Partners/SDK Users </a:t>
            </a:r>
          </a:p>
        </p:txBody>
      </p:sp>
      <p:sp>
        <p:nvSpPr>
          <p:cNvPr id="6" name="Text Placeholder 5"/>
          <p:cNvSpPr>
            <a:spLocks noGrp="1"/>
          </p:cNvSpPr>
          <p:nvPr>
            <p:ph type="body" idx="10"/>
          </p:nvPr>
        </p:nvSpPr>
        <p:spPr>
          <a:xfrm>
            <a:off x="2834052" y="3057684"/>
            <a:ext cx="3027267" cy="556215"/>
          </a:xfrm>
          <a:prstGeom prst="rect">
            <a:avLst/>
          </a:prstGeom>
          <a:noFill/>
          <a:ln w="0" cmpd="sng">
            <a:noFill/>
            <a:prstDash val="solid"/>
          </a:ln>
        </p:spPr>
        <p:txBody>
          <a:bodyPr vert="horz" lIns="0" tIns="0" rIns="0" bIns="0" anchor="t"/>
          <a:lstStyle>
            <a:lvl1pPr marL="0" marR="0" indent="0" algn="ctr">
              <a:lnSpc>
                <a:spcPts val="1826"/>
              </a:lnSpc>
              <a:spcBef>
                <a:spcPts val="0"/>
              </a:spcBef>
              <a:spcAft>
                <a:spcPts val="0"/>
              </a:spcAft>
              <a:defRPr/>
            </a:lvl1pPr>
          </a:lstStyle>
          <a:p>
            <a:pPr marL="0" marR="0" indent="0" algn="ctr">
              <a:lnSpc>
                <a:spcPts val="2300"/>
              </a:lnSpc>
              <a:spcAft>
                <a:spcPts val="0"/>
              </a:spcAft>
            </a:pPr>
            <a:r>
              <a:rPr lang="en-US" sz="1900" spc="-47">
                <a:solidFill>
                  <a:srgbClr val="38383D"/>
                </a:solidFill>
                <a:latin typeface="Arial" panose="02020603050405020304" pitchFamily="2"/>
              </a:rPr>
              <a:t>46 Analytic Apps in the App </a:t>
            </a:r>
          </a:p>
          <a:p>
            <a:pPr marL="0" marR="0" indent="0" algn="ctr">
              <a:lnSpc>
                <a:spcPts val="2300"/>
              </a:lnSpc>
              <a:spcBef>
                <a:spcPts val="0"/>
              </a:spcBef>
              <a:spcAft>
                <a:spcPts val="0"/>
              </a:spcAft>
            </a:pPr>
            <a:r>
              <a:rPr lang="en-US" sz="1900" spc="-28">
                <a:solidFill>
                  <a:srgbClr val="38383D"/>
                </a:solidFill>
                <a:latin typeface="Arial" panose="02020603050405020304" pitchFamily="2"/>
              </a:rPr>
              <a:t>Store </a:t>
            </a:r>
          </a:p>
        </p:txBody>
      </p:sp>
      <p:sp>
        <p:nvSpPr>
          <p:cNvPr id="7" name="Text Placeholder 6"/>
          <p:cNvSpPr>
            <a:spLocks noGrp="1"/>
          </p:cNvSpPr>
          <p:nvPr>
            <p:ph type="body" idx="10"/>
          </p:nvPr>
        </p:nvSpPr>
        <p:spPr>
          <a:xfrm>
            <a:off x="3827739" y="6197568"/>
            <a:ext cx="1048293" cy="165604"/>
          </a:xfrm>
          <a:prstGeom prst="rect">
            <a:avLst/>
          </a:prstGeom>
          <a:noFill/>
          <a:ln w="0" cmpd="sng">
            <a:noFill/>
            <a:prstDash val="solid"/>
          </a:ln>
        </p:spPr>
        <p:txBody>
          <a:bodyPr vert="horz" lIns="0" tIns="1200" rIns="0" bIns="0" anchor="t"/>
          <a:lstStyle>
            <a:lvl1pPr marL="0" marR="0" indent="0" algn="ctr">
              <a:lnSpc>
                <a:spcPts val="1032"/>
              </a:lnSpc>
              <a:spcAft>
                <a:spcPts val="0"/>
              </a:spcAft>
              <a:defRPr/>
            </a:lvl1pPr>
          </a:lstStyle>
          <a:p>
            <a:pPr marL="0" marR="0" indent="0" algn="ctr">
              <a:lnSpc>
                <a:spcPts val="1300"/>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76088" y="6261169"/>
            <a:ext cx="124811" cy="117603"/>
          </a:xfrm>
          <a:prstGeom prst="rect">
            <a:avLst/>
          </a:prstGeom>
          <a:noFill/>
          <a:ln w="0" cmpd="sng">
            <a:noFill/>
            <a:prstDash val="solid"/>
          </a:ln>
        </p:spPr>
        <p:txBody>
          <a:bodyPr vert="horz" lIns="0" tIns="4800" rIns="0" bIns="0" anchor="t"/>
          <a:lstStyle>
            <a:lvl1pPr marL="0" marR="0" indent="0" algn="l">
              <a:lnSpc>
                <a:spcPts val="714"/>
              </a:lnSpc>
              <a:spcAft>
                <a:spcPts val="0"/>
              </a:spcAft>
              <a:defRPr/>
            </a:lvl1pPr>
          </a:lstStyle>
          <a:p>
            <a:pPr marL="0" marR="0" indent="0" algn="l">
              <a:lnSpc>
                <a:spcPts val="900"/>
              </a:lnSpc>
              <a:spcAft>
                <a:spcPts val="0"/>
              </a:spcAft>
            </a:pPr>
            <a:r>
              <a:rPr lang="en-US" sz="800" spc="0">
                <a:solidFill>
                  <a:srgbClr val="000000"/>
                </a:solidFill>
                <a:latin typeface="Arial" panose="02020603050405020304" pitchFamily="2"/>
              </a:rPr>
              <a:t>9 </a:t>
            </a: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3793386" y="78004"/>
            <a:ext cx="786219" cy="1122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b="1" spc="-44">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762367" y="2508669"/>
            <a:ext cx="6042234" cy="921625"/>
          </a:xfrm>
          <a:prstGeom prst="rect">
            <a:avLst/>
          </a:prstGeom>
          <a:noFill/>
          <a:ln w="0" cmpd="sng">
            <a:noFill/>
            <a:prstDash val="solid"/>
          </a:ln>
        </p:spPr>
        <p:txBody>
          <a:bodyPr vert="horz" lIns="0" tIns="0" rIns="0" bIns="0" anchor="t"/>
          <a:lstStyle>
            <a:lvl1pPr marL="0" marR="0" indent="0" algn="l">
              <a:lnSpc>
                <a:spcPts val="3095"/>
              </a:lnSpc>
              <a:spcBef>
                <a:spcPts val="226"/>
              </a:spcBef>
              <a:spcAft>
                <a:spcPts val="0"/>
              </a:spcAft>
              <a:defRPr/>
            </a:lvl1pPr>
          </a:lstStyle>
          <a:p>
            <a:pPr marL="0" marR="0" indent="0" algn="l">
              <a:lnSpc>
                <a:spcPts val="3400"/>
              </a:lnSpc>
              <a:spcAft>
                <a:spcPts val="0"/>
              </a:spcAft>
            </a:pPr>
            <a:r>
              <a:rPr lang="en-US" sz="2800" b="1" i="1" spc="24">
                <a:solidFill>
                  <a:srgbClr val="000000"/>
                </a:solidFill>
                <a:latin typeface="Arial" panose="02020603050405020304" pitchFamily="2"/>
              </a:rPr>
              <a:t>Introduction to DTRA’s </a:t>
            </a:r>
          </a:p>
          <a:p>
            <a:pPr marL="0" marR="0" indent="0" algn="l">
              <a:lnSpc>
                <a:spcPts val="3900"/>
              </a:lnSpc>
              <a:spcBef>
                <a:spcPts val="285"/>
              </a:spcBef>
              <a:spcAft>
                <a:spcPts val="0"/>
              </a:spcAft>
            </a:pPr>
            <a:r>
              <a:rPr lang="en-US" sz="2900" b="1" i="1" spc="-16">
                <a:solidFill>
                  <a:srgbClr val="000000"/>
                </a:solidFill>
                <a:latin typeface="Arial" panose="02020603050405020304" pitchFamily="2"/>
              </a:rPr>
              <a:t>Research and Development Directorate </a:t>
            </a:r>
          </a:p>
        </p:txBody>
      </p:sp>
      <p:sp>
        <p:nvSpPr>
          <p:cNvPr id="6" name="Text Placeholder 5"/>
          <p:cNvSpPr>
            <a:spLocks noGrp="1"/>
          </p:cNvSpPr>
          <p:nvPr>
            <p:ph type="body" idx="10"/>
          </p:nvPr>
        </p:nvSpPr>
        <p:spPr>
          <a:xfrm>
            <a:off x="760569" y="4337517"/>
            <a:ext cx="1008539" cy="633617"/>
          </a:xfrm>
          <a:prstGeom prst="rect">
            <a:avLst/>
          </a:prstGeom>
          <a:noFill/>
          <a:ln w="0" cmpd="sng">
            <a:noFill/>
            <a:prstDash val="solid"/>
          </a:ln>
        </p:spPr>
        <p:txBody>
          <a:bodyPr vert="horz" lIns="0" tIns="0" rIns="0" bIns="0" anchor="t"/>
          <a:lstStyle>
            <a:lvl1pPr marL="0" marR="0" indent="0" algn="l">
              <a:lnSpc>
                <a:spcPts val="2064"/>
              </a:lnSpc>
              <a:spcAft>
                <a:spcPts val="0"/>
              </a:spcAft>
              <a:defRPr/>
            </a:lvl1pPr>
          </a:lstStyle>
          <a:p>
            <a:pPr marL="0" marR="0" indent="0" algn="l">
              <a:lnSpc>
                <a:spcPts val="2600"/>
              </a:lnSpc>
              <a:spcAft>
                <a:spcPts val="0"/>
              </a:spcAft>
            </a:pPr>
            <a:r>
              <a:rPr lang="en-US" sz="1900" b="1" i="1" spc="0">
                <a:solidFill>
                  <a:srgbClr val="000000"/>
                </a:solidFill>
                <a:latin typeface="Arial" panose="02020603050405020304" pitchFamily="2"/>
              </a:rPr>
              <a:t>Presenter Date </a:t>
            </a:r>
          </a:p>
        </p:txBody>
      </p:sp>
      <p:sp>
        <p:nvSpPr>
          <p:cNvPr id="7" name="Text Placeholder 6"/>
          <p:cNvSpPr>
            <a:spLocks noGrp="1"/>
          </p:cNvSpPr>
          <p:nvPr>
            <p:ph type="body" idx="10"/>
          </p:nvPr>
        </p:nvSpPr>
        <p:spPr>
          <a:xfrm>
            <a:off x="345630" y="5316745"/>
            <a:ext cx="1797459" cy="708619"/>
          </a:xfrm>
          <a:prstGeom prst="rect">
            <a:avLst/>
          </a:prstGeom>
          <a:noFill/>
          <a:ln w="8890" cmpd="sng">
            <a:solidFill>
              <a:srgbClr val="000000"/>
            </a:solidFill>
            <a:prstDash val="solid"/>
          </a:ln>
        </p:spPr>
        <p:txBody>
          <a:bodyPr vert="horz" lIns="0" tIns="34269" rIns="0" bIns="0" anchor="t"/>
          <a:lstStyle>
            <a:lvl1pPr marL="72576" marR="0" indent="0" algn="l">
              <a:lnSpc>
                <a:spcPts val="1349"/>
              </a:lnSpc>
              <a:spcAft>
                <a:spcPts val="282"/>
              </a:spcAft>
              <a:defRPr/>
            </a:lvl1pPr>
          </a:lstStyle>
          <a:p>
            <a:pPr marL="91440" marR="0" indent="0" algn="l">
              <a:lnSpc>
                <a:spcPts val="1700"/>
              </a:lnSpc>
              <a:spcAft>
                <a:spcPts val="355"/>
              </a:spcAft>
            </a:pPr>
            <a:r>
              <a:rPr lang="en-US" sz="1100" spc="0">
                <a:solidFill>
                  <a:srgbClr val="000000"/>
                </a:solidFill>
                <a:latin typeface="Arial" panose="02020603050405020304" pitchFamily="2"/>
              </a:rPr>
              <a:t>Distribution Statement A . Approved for public release; distribution is unlimited. </a:t>
            </a:r>
          </a:p>
        </p:txBody>
      </p:sp>
      <p:sp>
        <p:nvSpPr>
          <p:cNvPr id="8" name="Text Placeholder 7"/>
          <p:cNvSpPr>
            <a:spLocks noGrp="1"/>
          </p:cNvSpPr>
          <p:nvPr>
            <p:ph type="body" idx="10"/>
          </p:nvPr>
        </p:nvSpPr>
        <p:spPr>
          <a:xfrm>
            <a:off x="3793386" y="6298972"/>
            <a:ext cx="786219" cy="1122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b="1" spc="-44">
                <a:solidFill>
                  <a:srgbClr val="000000"/>
                </a:solidFill>
                <a:latin typeface="Arial" panose="02020603050405020304" pitchFamily="2"/>
              </a:rPr>
              <a:t>UNCLASSIFIED </a:t>
            </a:r>
          </a:p>
        </p:txBody>
      </p:sp>
    </p:spTree>
    <p:extLst>
      <p:ext uri="{BB962C8B-B14F-4D97-AF65-F5344CB8AC3E}">
        <p14:creationId xmlns:p14="http://schemas.microsoft.com/office/powerpoint/2010/main" val="30150392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
    <p:bg>
      <p:bgPr>
        <a:solidFill>
          <a:schemeClr val="bg1">
            <a:alpha val="10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idx="10"/>
          </p:nvPr>
        </p:nvSpPr>
        <p:spPr>
          <a:xfrm>
            <a:off x="1080095" y="1273236"/>
            <a:ext cx="6610184" cy="342609"/>
          </a:xfrm>
          <a:prstGeom prst="rect">
            <a:avLst/>
          </a:prstGeom>
          <a:noFill/>
          <a:ln w="0" cmpd="sng">
            <a:noFill/>
            <a:prstDash val="solid"/>
          </a:ln>
        </p:spPr>
        <p:txBody>
          <a:bodyPr vert="horz" lIns="0" tIns="0" rIns="0" bIns="0" anchor="t">
            <a:normAutofit fontScale="95000"/>
          </a:bodyPr>
          <a:lstStyle>
            <a:lvl1pPr marL="0" marR="0" indent="0" algn="ctr">
              <a:lnSpc>
                <a:spcPts val="2143"/>
              </a:lnSpc>
              <a:spcAft>
                <a:spcPts val="0"/>
              </a:spcAft>
              <a:defRPr/>
            </a:lvl1pPr>
          </a:lstStyle>
          <a:p>
            <a:pPr marL="0" marR="0" indent="0" algn="ctr">
              <a:lnSpc>
                <a:spcPts val="2700"/>
              </a:lnSpc>
              <a:spcAft>
                <a:spcPts val="0"/>
              </a:spcAft>
            </a:pPr>
            <a:r>
              <a:rPr lang="en-US" sz="1900" b="1" spc="0">
                <a:solidFill>
                  <a:srgbClr val="050505"/>
                </a:solidFill>
                <a:latin typeface="Arial" panose="02020603050405020304" pitchFamily="2"/>
              </a:rPr>
              <a:t>The Defense Threat Reduction Agency enables DoD and the U.S. </a:t>
            </a:r>
            <a:br/>
            <a:endParaRPr/>
          </a:p>
        </p:txBody>
      </p:sp>
      <p:sp>
        <p:nvSpPr>
          <p:cNvPr id="5" name="Text Placeholder 4"/>
          <p:cNvSpPr>
            <a:spLocks noGrp="1"/>
          </p:cNvSpPr>
          <p:nvPr>
            <p:ph type="body" idx="10"/>
          </p:nvPr>
        </p:nvSpPr>
        <p:spPr>
          <a:xfrm>
            <a:off x="846975" y="1615843"/>
            <a:ext cx="7085426" cy="619217"/>
          </a:xfrm>
          <a:prstGeom prst="rect">
            <a:avLst/>
          </a:prstGeom>
          <a:noFill/>
          <a:ln w="0" cmpd="sng">
            <a:noFill/>
            <a:prstDash val="solid"/>
          </a:ln>
        </p:spPr>
        <p:txBody>
          <a:bodyPr vert="horz" lIns="0" tIns="0" rIns="0" bIns="0" anchor="t">
            <a:normAutofit fontScale="95000"/>
          </a:bodyPr>
          <a:lstStyle>
            <a:lvl1pPr marL="0" marR="0" indent="0" algn="ctr">
              <a:lnSpc>
                <a:spcPts val="2143"/>
              </a:lnSpc>
              <a:spcAft>
                <a:spcPts val="0"/>
              </a:spcAft>
              <a:defRPr/>
            </a:lvl1pPr>
          </a:lstStyle>
          <a:p>
            <a:pPr marL="0" marR="0" indent="0" algn="ctr">
              <a:lnSpc>
                <a:spcPts val="2700"/>
              </a:lnSpc>
              <a:spcAft>
                <a:spcPts val="0"/>
              </a:spcAft>
            </a:pPr>
            <a:r>
              <a:rPr lang="en-US" sz="1900" b="1" spc="0">
                <a:solidFill>
                  <a:srgbClr val="050505"/>
                </a:solidFill>
                <a:latin typeface="Arial" panose="02020603050405020304" pitchFamily="2"/>
              </a:rPr>
              <a:t>Government to prepare for and combat weapons of mass destruction </a:t>
            </a:r>
            <a:br/>
            <a:r>
              <a:rPr lang="en-US" sz="1900" b="1" spc="0">
                <a:solidFill>
                  <a:srgbClr val="050505"/>
                </a:solidFill>
                <a:latin typeface="Arial" panose="02020603050405020304" pitchFamily="2"/>
              </a:rPr>
              <a:t>and improvised threats and to ensure nuclear deterrence </a:t>
            </a:r>
          </a:p>
        </p:txBody>
      </p:sp>
      <p:sp>
        <p:nvSpPr>
          <p:cNvPr id="6" name="Text Placeholder 5"/>
          <p:cNvSpPr>
            <a:spLocks noGrp="1"/>
          </p:cNvSpPr>
          <p:nvPr>
            <p:ph type="body" idx="10"/>
          </p:nvPr>
        </p:nvSpPr>
        <p:spPr>
          <a:xfrm>
            <a:off x="5642598" y="3291690"/>
            <a:ext cx="1602592" cy="1128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spc="-20">
                <a:solidFill>
                  <a:srgbClr val="050505"/>
                </a:solidFill>
                <a:latin typeface="Arial" panose="02020603050405020304" pitchFamily="2"/>
              </a:rPr>
              <a:t>Combatant Command Customers </a:t>
            </a:r>
          </a:p>
        </p:txBody>
      </p:sp>
      <p:sp>
        <p:nvSpPr>
          <p:cNvPr id="7" name="Text Placeholder 6"/>
          <p:cNvSpPr>
            <a:spLocks noGrp="1"/>
          </p:cNvSpPr>
          <p:nvPr>
            <p:ph type="body" idx="10"/>
          </p:nvPr>
        </p:nvSpPr>
        <p:spPr>
          <a:xfrm>
            <a:off x="3793386" y="6298972"/>
            <a:ext cx="786219" cy="1122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b="1" spc="-44">
                <a:solidFill>
                  <a:srgbClr val="050505"/>
                </a:solidFill>
                <a:latin typeface="Arial" panose="02020603050405020304" pitchFamily="2"/>
              </a:rPr>
              <a:t>UNCLASSIFIED </a:t>
            </a:r>
          </a:p>
        </p:txBody>
      </p:sp>
      <p:sp>
        <p:nvSpPr>
          <p:cNvPr id="8" name="Text Placeholder 7"/>
          <p:cNvSpPr>
            <a:spLocks noGrp="1"/>
          </p:cNvSpPr>
          <p:nvPr>
            <p:ph type="body" idx="10"/>
          </p:nvPr>
        </p:nvSpPr>
        <p:spPr>
          <a:xfrm>
            <a:off x="3793386" y="78004"/>
            <a:ext cx="786219" cy="112203"/>
          </a:xfrm>
          <a:prstGeom prst="rect">
            <a:avLst/>
          </a:prstGeom>
          <a:noFill/>
          <a:ln w="0" cmpd="sng">
            <a:noFill/>
            <a:prstDash val="solid"/>
          </a:ln>
        </p:spPr>
        <p:txBody>
          <a:bodyPr vert="horz" lIns="0" tIns="0" rIns="0" bIns="0" anchor="t"/>
          <a:lstStyle>
            <a:lvl1pPr marL="0" marR="0" indent="0" algn="l">
              <a:lnSpc>
                <a:spcPts val="714"/>
              </a:lnSpc>
              <a:spcAft>
                <a:spcPts val="0"/>
              </a:spcAft>
              <a:defRPr/>
            </a:lvl1pPr>
          </a:lstStyle>
          <a:p>
            <a:pPr marL="0" marR="0" indent="0" algn="l">
              <a:lnSpc>
                <a:spcPts val="900"/>
              </a:lnSpc>
              <a:spcAft>
                <a:spcPts val="0"/>
              </a:spcAft>
            </a:pPr>
            <a:r>
              <a:rPr lang="en-US" sz="1000" b="1" spc="-44">
                <a:solidFill>
                  <a:srgbClr val="050505"/>
                </a:solidFill>
                <a:latin typeface="Arial" panose="02020603050405020304" pitchFamily="2"/>
              </a:rPr>
              <a:t>UNCLASSIFIED </a:t>
            </a:r>
          </a:p>
        </p:txBody>
      </p:sp>
      <p:sp>
        <p:nvSpPr>
          <p:cNvPr id="9" name="Text Placeholder 8"/>
          <p:cNvSpPr>
            <a:spLocks noGrp="1"/>
          </p:cNvSpPr>
          <p:nvPr>
            <p:ph type="body" idx="10"/>
          </p:nvPr>
        </p:nvSpPr>
        <p:spPr>
          <a:xfrm>
            <a:off x="1622394" y="417613"/>
            <a:ext cx="2175042" cy="363010"/>
          </a:xfrm>
          <a:prstGeom prst="rect">
            <a:avLst/>
          </a:prstGeom>
          <a:noFill/>
          <a:ln w="0" cmpd="sng">
            <a:noFill/>
            <a:prstDash val="solid"/>
          </a:ln>
        </p:spPr>
        <p:txBody>
          <a:bodyPr vert="horz" lIns="0" tIns="0" rIns="0" bIns="0" anchor="t"/>
          <a:lstStyle>
            <a:lvl1pPr marL="0" marR="0" indent="0" algn="l">
              <a:lnSpc>
                <a:spcPts val="2381"/>
              </a:lnSpc>
              <a:spcAft>
                <a:spcPts val="0"/>
              </a:spcAft>
              <a:defRPr/>
            </a:lvl1pPr>
          </a:lstStyle>
          <a:p>
            <a:pPr marL="0" marR="0" indent="0" algn="l">
              <a:lnSpc>
                <a:spcPts val="3000"/>
              </a:lnSpc>
              <a:spcAft>
                <a:spcPts val="0"/>
              </a:spcAft>
            </a:pPr>
            <a:r>
              <a:rPr lang="en-US" sz="2500" b="1" spc="-36">
                <a:solidFill>
                  <a:srgbClr val="050505"/>
                </a:solidFill>
                <a:latin typeface="Arial" panose="02020603050405020304" pitchFamily="2"/>
              </a:rPr>
              <a:t>Agency Mission </a:t>
            </a:r>
          </a:p>
        </p:txBody>
      </p:sp>
    </p:spTree>
    <p:extLst>
      <p:ext uri="{BB962C8B-B14F-4D97-AF65-F5344CB8AC3E}">
        <p14:creationId xmlns:p14="http://schemas.microsoft.com/office/powerpoint/2010/main" val="845378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theme" Target="../theme/theme2.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29" Type="http://schemas.openxmlformats.org/officeDocument/2006/relationships/slideLayout" Target="../slideLayouts/slideLayout83.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theme" Target="../theme/theme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8" Type="http://schemas.openxmlformats.org/officeDocument/2006/relationships/slideLayout" Target="../slideLayouts/slideLayout62.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00.xml"/><Relationship Id="rId2" Type="http://schemas.openxmlformats.org/officeDocument/2006/relationships/slideLayout" Target="../slideLayouts/slideLayout99.xml"/><Relationship Id="rId1" Type="http://schemas.openxmlformats.org/officeDocument/2006/relationships/slideLayout" Target="../slideLayouts/slideLayout98.xml"/><Relationship Id="rId5" Type="http://schemas.openxmlformats.org/officeDocument/2006/relationships/theme" Target="../theme/theme4.xml"/><Relationship Id="rId4"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bwMode="hidden">
          <a:xfrm>
            <a:off x="1" y="5616575"/>
            <a:ext cx="8640763" cy="863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89742" tIns="44871" rIns="89742" bIns="44871" anchor="ctr"/>
          <a:lstStyle/>
          <a:p>
            <a:pPr algn="ctr" defTabSz="853144" fontAlgn="auto">
              <a:spcBef>
                <a:spcPts val="0"/>
              </a:spcBef>
              <a:spcAft>
                <a:spcPts val="0"/>
              </a:spcAft>
              <a:defRPr/>
            </a:pPr>
            <a:endParaRPr lang="en-GB" dirty="0"/>
          </a:p>
        </p:txBody>
      </p:sp>
      <p:sp>
        <p:nvSpPr>
          <p:cNvPr id="1027" name="Title Placeholder 1"/>
          <p:cNvSpPr>
            <a:spLocks noGrp="1"/>
          </p:cNvSpPr>
          <p:nvPr>
            <p:ph type="title"/>
          </p:nvPr>
        </p:nvSpPr>
        <p:spPr bwMode="auto">
          <a:xfrm>
            <a:off x="431801" y="258763"/>
            <a:ext cx="7777163"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15" tIns="42657" rIns="85315" bIns="42657" numCol="1" anchor="t" anchorCtr="0" compatLnSpc="1">
            <a:prstTxWarp prst="textNoShape">
              <a:avLst/>
            </a:prstTxWarp>
          </a:bodyPr>
          <a:lstStyle/>
          <a:p>
            <a:pPr lvl="0"/>
            <a:r>
              <a:rPr lang="en-US" altLang="en-US"/>
              <a:t>Click to edit Master title style</a:t>
            </a:r>
            <a:endParaRPr lang="en-GB" altLang="en-US"/>
          </a:p>
        </p:txBody>
      </p:sp>
      <p:sp>
        <p:nvSpPr>
          <p:cNvPr id="1028" name="Text Placeholder 2"/>
          <p:cNvSpPr>
            <a:spLocks noGrp="1"/>
          </p:cNvSpPr>
          <p:nvPr>
            <p:ph type="body" idx="1"/>
          </p:nvPr>
        </p:nvSpPr>
        <p:spPr bwMode="auto">
          <a:xfrm>
            <a:off x="431801" y="1538288"/>
            <a:ext cx="7777163" cy="387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315" tIns="42657" rIns="85315" bIns="42657"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sp>
        <p:nvSpPr>
          <p:cNvPr id="5" name="Footer Placeholder 4"/>
          <p:cNvSpPr>
            <a:spLocks noGrp="1"/>
          </p:cNvSpPr>
          <p:nvPr>
            <p:ph type="ftr" sz="quarter" idx="3"/>
          </p:nvPr>
        </p:nvSpPr>
        <p:spPr>
          <a:xfrm>
            <a:off x="1474788" y="6048375"/>
            <a:ext cx="1657350" cy="287338"/>
          </a:xfrm>
          <a:prstGeom prst="rect">
            <a:avLst/>
          </a:prstGeom>
        </p:spPr>
        <p:txBody>
          <a:bodyPr vert="horz" lIns="85315" tIns="42657" rIns="85315" bIns="42657" rtlCol="0" anchor="t"/>
          <a:lstStyle>
            <a:lvl1pPr algn="l" defTabSz="853144" fontAlgn="auto">
              <a:spcBef>
                <a:spcPts val="0"/>
              </a:spcBef>
              <a:spcAft>
                <a:spcPts val="0"/>
              </a:spcAft>
              <a:defRPr sz="800" b="1" dirty="0" smtClean="0">
                <a:solidFill>
                  <a:schemeClr val="bg1"/>
                </a:solidFill>
                <a:latin typeface="Arial" pitchFamily="34" charset="0"/>
                <a:cs typeface="Arial" pitchFamily="34" charset="0"/>
              </a:defRPr>
            </a:lvl1pPr>
          </a:lstStyle>
          <a:p>
            <a:pPr>
              <a:defRPr/>
            </a:pPr>
            <a:r>
              <a:rPr lang="en-GB"/>
              <a:t>© Crown copyright 2018 Dstl</a:t>
            </a:r>
          </a:p>
        </p:txBody>
      </p:sp>
      <p:sp>
        <p:nvSpPr>
          <p:cNvPr id="4" name="Date Placeholder 3"/>
          <p:cNvSpPr>
            <a:spLocks noGrp="1"/>
          </p:cNvSpPr>
          <p:nvPr>
            <p:ph type="dt" sz="half" idx="2"/>
          </p:nvPr>
        </p:nvSpPr>
        <p:spPr>
          <a:xfrm>
            <a:off x="1474788" y="5761038"/>
            <a:ext cx="1657350" cy="287337"/>
          </a:xfrm>
          <a:prstGeom prst="rect">
            <a:avLst/>
          </a:prstGeom>
        </p:spPr>
        <p:txBody>
          <a:bodyPr vert="horz" lIns="85315" tIns="42657" rIns="85315" bIns="42657" rtlCol="0" anchor="b"/>
          <a:lstStyle>
            <a:lvl1pPr algn="l" defTabSz="853144" fontAlgn="auto">
              <a:spcBef>
                <a:spcPts val="0"/>
              </a:spcBef>
              <a:spcAft>
                <a:spcPts val="0"/>
              </a:spcAft>
              <a:defRPr sz="800" b="1">
                <a:solidFill>
                  <a:schemeClr val="bg1"/>
                </a:solidFill>
                <a:latin typeface="Arial" pitchFamily="34" charset="0"/>
                <a:cs typeface="Arial" pitchFamily="34" charset="0"/>
              </a:defRPr>
            </a:lvl1pPr>
          </a:lstStyle>
          <a:p>
            <a:pPr>
              <a:defRPr/>
            </a:pPr>
            <a:fld id="{428965BC-F8FD-4934-AAA3-626AEE1BA74D}" type="datetime4">
              <a:rPr lang="en-GB"/>
              <a:pPr>
                <a:defRPr/>
              </a:pPr>
              <a:t>17 May 2018</a:t>
            </a:fld>
            <a:endParaRPr lang="en-GB" dirty="0"/>
          </a:p>
        </p:txBody>
      </p:sp>
      <p:grpSp>
        <p:nvGrpSpPr>
          <p:cNvPr id="1031" name="Group 14"/>
          <p:cNvGrpSpPr>
            <a:grpSpLocks/>
          </p:cNvGrpSpPr>
          <p:nvPr/>
        </p:nvGrpSpPr>
        <p:grpSpPr bwMode="auto">
          <a:xfrm>
            <a:off x="177801" y="5781677"/>
            <a:ext cx="1241425" cy="576263"/>
            <a:chOff x="177800" y="5782383"/>
            <a:chExt cx="1241809" cy="576001"/>
          </a:xfrm>
        </p:grpSpPr>
        <p:pic>
          <p:nvPicPr>
            <p:cNvPr id="1035" name="Picture 14" descr="\\rnet.dstl.gov.uk\home\921756d\my documents\My Pictures\Logos &amp; Crests\dstl-logo-trans-black.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77800" y="5782384"/>
              <a:ext cx="1241809"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6" name="Picture 13" descr="\\rnet.dstl.gov.uk\home\921756d\my documents\My Pictures\Logos &amp; Crests\dstl-logo-trans-whit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hidden">
            <a:xfrm>
              <a:off x="177800" y="5782383"/>
              <a:ext cx="1241809"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32" name="Group 17"/>
          <p:cNvGrpSpPr>
            <a:grpSpLocks/>
          </p:cNvGrpSpPr>
          <p:nvPr/>
        </p:nvGrpSpPr>
        <p:grpSpPr bwMode="auto">
          <a:xfrm>
            <a:off x="7685088" y="5784852"/>
            <a:ext cx="773112" cy="576263"/>
            <a:chOff x="7684553" y="5784298"/>
            <a:chExt cx="772854" cy="576467"/>
          </a:xfrm>
        </p:grpSpPr>
        <p:pic>
          <p:nvPicPr>
            <p:cNvPr id="1033" name="Picture 12" descr="\\rnet.dstl.gov.uk\home\921756d\my documents\My Pictures\Logos &amp; Crests\MOD\MOD_BLACK_AW.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684553" y="5784298"/>
              <a:ext cx="772627"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 name="Picture 11" descr="\\rnet.dstl.gov.uk\home\921756d\my documents\My Pictures\Logos &amp; Crests\MOD\MOD_WHITE_AW.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hidden">
            <a:xfrm>
              <a:off x="7684780" y="5784765"/>
              <a:ext cx="772627" cy="57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ext Placeholder 7"/>
          <p:cNvSpPr txBox="1">
            <a:spLocks/>
          </p:cNvSpPr>
          <p:nvPr userDrawn="1"/>
        </p:nvSpPr>
        <p:spPr>
          <a:xfrm>
            <a:off x="3132138" y="5616575"/>
            <a:ext cx="2374900" cy="863600"/>
          </a:xfrm>
          <a:prstGeom prst="rect">
            <a:avLst/>
          </a:prstGeom>
        </p:spPr>
        <p:txBody>
          <a:bodyPr lIns="91422" tIns="45711" rIns="91422" bIns="45711" anchor="ctr">
            <a:normAutofit/>
          </a:bodyPr>
          <a:lstStyle>
            <a:lvl1pPr marL="0" indent="0" algn="ctr" defTabSz="852488" rtl="0" eaLnBrk="1" fontAlgn="base" hangingPunct="1">
              <a:lnSpc>
                <a:spcPts val="2400"/>
              </a:lnSpc>
              <a:spcBef>
                <a:spcPts val="300"/>
              </a:spcBef>
              <a:spcAft>
                <a:spcPts val="0"/>
              </a:spcAft>
              <a:buFont typeface="Arial" charset="0"/>
              <a:buNone/>
              <a:defRPr sz="1600" kern="1200" cap="all" baseline="0">
                <a:solidFill>
                  <a:schemeClr val="bg1"/>
                </a:solidFill>
                <a:latin typeface="Arial" pitchFamily="34" charset="0"/>
                <a:ea typeface="+mn-ea"/>
                <a:cs typeface="Arial" pitchFamily="34" charset="0"/>
              </a:defRPr>
            </a:lvl1pPr>
            <a:lvl2pPr marL="692150" indent="-265113" algn="l" defTabSz="852488" rtl="0" eaLnBrk="1" fontAlgn="base" hangingPunct="1">
              <a:lnSpc>
                <a:spcPct val="120000"/>
              </a:lnSpc>
              <a:spcBef>
                <a:spcPts val="300"/>
              </a:spcBef>
              <a:spcAft>
                <a:spcPct val="0"/>
              </a:spcAft>
              <a:buFont typeface="Arial" charset="0"/>
              <a:buChar char="–"/>
              <a:defRPr sz="2000" kern="1200">
                <a:solidFill>
                  <a:schemeClr val="tx1"/>
                </a:solidFill>
                <a:latin typeface="Arial" pitchFamily="34" charset="0"/>
                <a:ea typeface="+mn-ea"/>
                <a:cs typeface="Arial" pitchFamily="34" charset="0"/>
              </a:defRPr>
            </a:lvl2pPr>
            <a:lvl3pPr marL="1065213" indent="-212725" algn="l" defTabSz="852488" rtl="0" eaLnBrk="1" fontAlgn="base" hangingPunct="1">
              <a:lnSpc>
                <a:spcPct val="120000"/>
              </a:lnSpc>
              <a:spcBef>
                <a:spcPts val="300"/>
              </a:spcBef>
              <a:spcAft>
                <a:spcPct val="0"/>
              </a:spcAft>
              <a:buFont typeface="Arial" charset="0"/>
              <a:buChar char="•"/>
              <a:defRPr sz="2000" kern="1200">
                <a:solidFill>
                  <a:schemeClr val="tx1"/>
                </a:solidFill>
                <a:latin typeface="Arial" pitchFamily="34" charset="0"/>
                <a:ea typeface="+mn-ea"/>
                <a:cs typeface="Arial" pitchFamily="34" charset="0"/>
              </a:defRPr>
            </a:lvl3pPr>
            <a:lvl4pPr marL="1492250" indent="-212725" algn="l" defTabSz="852488" rtl="0" eaLnBrk="1" fontAlgn="base" hangingPunct="1">
              <a:lnSpc>
                <a:spcPct val="120000"/>
              </a:lnSpc>
              <a:spcBef>
                <a:spcPts val="300"/>
              </a:spcBef>
              <a:spcAft>
                <a:spcPct val="0"/>
              </a:spcAft>
              <a:buFont typeface="Arial" charset="0"/>
              <a:buChar char="–"/>
              <a:defRPr kern="1200">
                <a:solidFill>
                  <a:schemeClr val="tx1"/>
                </a:solidFill>
                <a:latin typeface="Arial" pitchFamily="34" charset="0"/>
                <a:ea typeface="+mn-ea"/>
                <a:cs typeface="Arial" pitchFamily="34" charset="0"/>
              </a:defRPr>
            </a:lvl4pPr>
            <a:lvl5pPr marL="1919288" indent="-212725" algn="l" defTabSz="852488" rtl="0" eaLnBrk="1" fontAlgn="base" hangingPunct="1">
              <a:lnSpc>
                <a:spcPct val="120000"/>
              </a:lnSpc>
              <a:spcBef>
                <a:spcPts val="300"/>
              </a:spcBef>
              <a:spcAft>
                <a:spcPct val="0"/>
              </a:spcAft>
              <a:buFont typeface="Arial" charset="0"/>
              <a:buChar char="»"/>
              <a:defRPr kern="1200">
                <a:solidFill>
                  <a:schemeClr val="tx1"/>
                </a:solidFill>
                <a:latin typeface="Arial" pitchFamily="34" charset="0"/>
                <a:ea typeface="+mn-ea"/>
                <a:cs typeface="Arial" pitchFamily="34" charset="0"/>
              </a:defRPr>
            </a:lvl5pPr>
            <a:lvl6pPr marL="2346625" indent="-213330" algn="l" defTabSz="853318"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73284" indent="-213330" algn="l" defTabSz="853318"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199943" indent="-213330" algn="l" defTabSz="853318"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26602" indent="-213330" algn="l" defTabSz="853318" rtl="0" eaLnBrk="1" latinLnBrk="0" hangingPunct="1">
              <a:spcBef>
                <a:spcPct val="20000"/>
              </a:spcBef>
              <a:buFont typeface="Arial" pitchFamily="34" charset="0"/>
              <a:buChar char="•"/>
              <a:defRPr sz="1900" kern="1200">
                <a:solidFill>
                  <a:schemeClr val="tx1"/>
                </a:solidFill>
                <a:latin typeface="+mn-lt"/>
                <a:ea typeface="+mn-ea"/>
                <a:cs typeface="+mn-cs"/>
              </a:defRPr>
            </a:lvl9pPr>
          </a:lstStyle>
          <a:p>
            <a:r>
              <a:rPr lang="en-GB"/>
              <a:t>UK Official</a:t>
            </a:r>
            <a:endParaRPr lang="en-US" dirty="0"/>
          </a:p>
        </p:txBody>
      </p:sp>
    </p:spTree>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hf sldNum="0" hdr="0"/>
  <p:txStyles>
    <p:titleStyle>
      <a:lvl1pPr algn="l" defTabSz="852315" rtl="0" eaLnBrk="1" fontAlgn="base" hangingPunct="1">
        <a:lnSpc>
          <a:spcPct val="120000"/>
        </a:lnSpc>
        <a:spcBef>
          <a:spcPct val="0"/>
        </a:spcBef>
        <a:spcAft>
          <a:spcPct val="0"/>
        </a:spcAft>
        <a:defRPr sz="3600" b="1" kern="1200">
          <a:solidFill>
            <a:schemeClr val="tx1"/>
          </a:solidFill>
          <a:latin typeface="Arial" pitchFamily="34" charset="0"/>
          <a:ea typeface="+mj-ea"/>
          <a:cs typeface="Arial" pitchFamily="34" charset="0"/>
        </a:defRPr>
      </a:lvl1pPr>
      <a:lvl2pPr algn="l" defTabSz="852315" rtl="0" eaLnBrk="1" fontAlgn="base" hangingPunct="1">
        <a:lnSpc>
          <a:spcPct val="120000"/>
        </a:lnSpc>
        <a:spcBef>
          <a:spcPct val="0"/>
        </a:spcBef>
        <a:spcAft>
          <a:spcPct val="0"/>
        </a:spcAft>
        <a:defRPr sz="3600" b="1">
          <a:solidFill>
            <a:schemeClr val="tx1"/>
          </a:solidFill>
          <a:latin typeface="Arial" charset="0"/>
          <a:cs typeface="Arial" charset="0"/>
        </a:defRPr>
      </a:lvl2pPr>
      <a:lvl3pPr algn="l" defTabSz="852315" rtl="0" eaLnBrk="1" fontAlgn="base" hangingPunct="1">
        <a:lnSpc>
          <a:spcPct val="120000"/>
        </a:lnSpc>
        <a:spcBef>
          <a:spcPct val="0"/>
        </a:spcBef>
        <a:spcAft>
          <a:spcPct val="0"/>
        </a:spcAft>
        <a:defRPr sz="3600" b="1">
          <a:solidFill>
            <a:schemeClr val="tx1"/>
          </a:solidFill>
          <a:latin typeface="Arial" charset="0"/>
          <a:cs typeface="Arial" charset="0"/>
        </a:defRPr>
      </a:lvl3pPr>
      <a:lvl4pPr algn="l" defTabSz="852315" rtl="0" eaLnBrk="1" fontAlgn="base" hangingPunct="1">
        <a:lnSpc>
          <a:spcPct val="120000"/>
        </a:lnSpc>
        <a:spcBef>
          <a:spcPct val="0"/>
        </a:spcBef>
        <a:spcAft>
          <a:spcPct val="0"/>
        </a:spcAft>
        <a:defRPr sz="3600" b="1">
          <a:solidFill>
            <a:schemeClr val="tx1"/>
          </a:solidFill>
          <a:latin typeface="Arial" charset="0"/>
          <a:cs typeface="Arial" charset="0"/>
        </a:defRPr>
      </a:lvl4pPr>
      <a:lvl5pPr algn="l" defTabSz="852315" rtl="0" eaLnBrk="1" fontAlgn="base" hangingPunct="1">
        <a:lnSpc>
          <a:spcPct val="120000"/>
        </a:lnSpc>
        <a:spcBef>
          <a:spcPct val="0"/>
        </a:spcBef>
        <a:spcAft>
          <a:spcPct val="0"/>
        </a:spcAft>
        <a:defRPr sz="3600" b="1">
          <a:solidFill>
            <a:schemeClr val="tx1"/>
          </a:solidFill>
          <a:latin typeface="Arial" charset="0"/>
          <a:cs typeface="Arial" charset="0"/>
        </a:defRPr>
      </a:lvl5pPr>
      <a:lvl6pPr marL="457107" algn="l" defTabSz="852315" rtl="0" eaLnBrk="1" fontAlgn="base" hangingPunct="1">
        <a:lnSpc>
          <a:spcPts val="4349"/>
        </a:lnSpc>
        <a:spcBef>
          <a:spcPct val="0"/>
        </a:spcBef>
        <a:spcAft>
          <a:spcPct val="0"/>
        </a:spcAft>
        <a:defRPr sz="2800" b="1">
          <a:solidFill>
            <a:schemeClr val="tx1"/>
          </a:solidFill>
          <a:latin typeface="Arial" charset="0"/>
          <a:cs typeface="Arial" charset="0"/>
        </a:defRPr>
      </a:lvl6pPr>
      <a:lvl7pPr marL="914214" algn="l" defTabSz="852315" rtl="0" eaLnBrk="1" fontAlgn="base" hangingPunct="1">
        <a:lnSpc>
          <a:spcPts val="4349"/>
        </a:lnSpc>
        <a:spcBef>
          <a:spcPct val="0"/>
        </a:spcBef>
        <a:spcAft>
          <a:spcPct val="0"/>
        </a:spcAft>
        <a:defRPr sz="2800" b="1">
          <a:solidFill>
            <a:schemeClr val="tx1"/>
          </a:solidFill>
          <a:latin typeface="Arial" charset="0"/>
          <a:cs typeface="Arial" charset="0"/>
        </a:defRPr>
      </a:lvl7pPr>
      <a:lvl8pPr marL="1371320" algn="l" defTabSz="852315" rtl="0" eaLnBrk="1" fontAlgn="base" hangingPunct="1">
        <a:lnSpc>
          <a:spcPts val="4349"/>
        </a:lnSpc>
        <a:spcBef>
          <a:spcPct val="0"/>
        </a:spcBef>
        <a:spcAft>
          <a:spcPct val="0"/>
        </a:spcAft>
        <a:defRPr sz="2800" b="1">
          <a:solidFill>
            <a:schemeClr val="tx1"/>
          </a:solidFill>
          <a:latin typeface="Arial" charset="0"/>
          <a:cs typeface="Arial" charset="0"/>
        </a:defRPr>
      </a:lvl8pPr>
      <a:lvl9pPr marL="1828427" algn="l" defTabSz="852315" rtl="0" eaLnBrk="1" fontAlgn="base" hangingPunct="1">
        <a:lnSpc>
          <a:spcPts val="4349"/>
        </a:lnSpc>
        <a:spcBef>
          <a:spcPct val="0"/>
        </a:spcBef>
        <a:spcAft>
          <a:spcPct val="0"/>
        </a:spcAft>
        <a:defRPr sz="2800" b="1">
          <a:solidFill>
            <a:schemeClr val="tx1"/>
          </a:solidFill>
          <a:latin typeface="Arial" charset="0"/>
          <a:cs typeface="Arial" charset="0"/>
        </a:defRPr>
      </a:lvl9pPr>
    </p:titleStyle>
    <p:bodyStyle>
      <a:lvl1pPr marL="319023" indent="-319023" algn="l" defTabSz="852315" rtl="0" eaLnBrk="1" fontAlgn="base" hangingPunct="1">
        <a:lnSpc>
          <a:spcPct val="120000"/>
        </a:lnSpc>
        <a:spcBef>
          <a:spcPts val="300"/>
        </a:spcBef>
        <a:spcAft>
          <a:spcPct val="0"/>
        </a:spcAft>
        <a:buFont typeface="Arial" charset="0"/>
        <a:buChar char="•"/>
        <a:defRPr sz="2400" kern="1200">
          <a:solidFill>
            <a:schemeClr val="tx1"/>
          </a:solidFill>
          <a:latin typeface="Arial" pitchFamily="34" charset="0"/>
          <a:ea typeface="+mn-ea"/>
          <a:cs typeface="Arial" pitchFamily="34" charset="0"/>
        </a:defRPr>
      </a:lvl1pPr>
      <a:lvl2pPr marL="692009" indent="-265059" algn="l" defTabSz="852315" rtl="0" eaLnBrk="1" fontAlgn="base" hangingPunct="1">
        <a:lnSpc>
          <a:spcPct val="120000"/>
        </a:lnSpc>
        <a:spcBef>
          <a:spcPts val="300"/>
        </a:spcBef>
        <a:spcAft>
          <a:spcPct val="0"/>
        </a:spcAft>
        <a:buFont typeface="Arial" charset="0"/>
        <a:buChar char="–"/>
        <a:defRPr sz="2000" kern="1200">
          <a:solidFill>
            <a:schemeClr val="tx1"/>
          </a:solidFill>
          <a:latin typeface="Arial" pitchFamily="34" charset="0"/>
          <a:ea typeface="+mn-ea"/>
          <a:cs typeface="Arial" pitchFamily="34" charset="0"/>
        </a:defRPr>
      </a:lvl2pPr>
      <a:lvl3pPr marL="1064996" indent="-212682" algn="l" defTabSz="852315" rtl="0" eaLnBrk="1" fontAlgn="base" hangingPunct="1">
        <a:lnSpc>
          <a:spcPct val="120000"/>
        </a:lnSpc>
        <a:spcBef>
          <a:spcPts val="300"/>
        </a:spcBef>
        <a:spcAft>
          <a:spcPct val="0"/>
        </a:spcAft>
        <a:buFont typeface="Arial" charset="0"/>
        <a:buChar char="•"/>
        <a:defRPr sz="2000" kern="1200">
          <a:solidFill>
            <a:schemeClr val="tx1"/>
          </a:solidFill>
          <a:latin typeface="Arial" pitchFamily="34" charset="0"/>
          <a:ea typeface="+mn-ea"/>
          <a:cs typeface="Arial" pitchFamily="34" charset="0"/>
        </a:defRPr>
      </a:lvl3pPr>
      <a:lvl4pPr marL="1491946" indent="-212682" algn="l" defTabSz="852315" rtl="0" eaLnBrk="1" fontAlgn="base" hangingPunct="1">
        <a:lnSpc>
          <a:spcPct val="120000"/>
        </a:lnSpc>
        <a:spcBef>
          <a:spcPts val="300"/>
        </a:spcBef>
        <a:spcAft>
          <a:spcPct val="0"/>
        </a:spcAft>
        <a:buFont typeface="Arial" charset="0"/>
        <a:buChar char="–"/>
        <a:defRPr kern="1200">
          <a:solidFill>
            <a:schemeClr val="tx1"/>
          </a:solidFill>
          <a:latin typeface="Arial" pitchFamily="34" charset="0"/>
          <a:ea typeface="+mn-ea"/>
          <a:cs typeface="Arial" pitchFamily="34" charset="0"/>
        </a:defRPr>
      </a:lvl4pPr>
      <a:lvl5pPr marL="1918898" indent="-212682" algn="l" defTabSz="852315" rtl="0" eaLnBrk="1" fontAlgn="base" hangingPunct="1">
        <a:lnSpc>
          <a:spcPct val="120000"/>
        </a:lnSpc>
        <a:spcBef>
          <a:spcPts val="300"/>
        </a:spcBef>
        <a:spcAft>
          <a:spcPct val="0"/>
        </a:spcAft>
        <a:buFont typeface="Arial" charset="0"/>
        <a:buChar char="»"/>
        <a:defRPr kern="1200">
          <a:solidFill>
            <a:schemeClr val="tx1"/>
          </a:solidFill>
          <a:latin typeface="Arial" pitchFamily="34" charset="0"/>
          <a:ea typeface="+mn-ea"/>
          <a:cs typeface="Arial" pitchFamily="34" charset="0"/>
        </a:defRPr>
      </a:lvl5pPr>
      <a:lvl6pPr marL="2346148" indent="-213286" algn="l" defTabSz="853144" rtl="0" eaLnBrk="1" latinLnBrk="0" hangingPunct="1">
        <a:spcBef>
          <a:spcPct val="20000"/>
        </a:spcBef>
        <a:buFont typeface="Arial" pitchFamily="34" charset="0"/>
        <a:buChar char="•"/>
        <a:defRPr sz="1900" kern="1200">
          <a:solidFill>
            <a:schemeClr val="tx1"/>
          </a:solidFill>
          <a:latin typeface="+mn-lt"/>
          <a:ea typeface="+mn-ea"/>
          <a:cs typeface="+mn-cs"/>
        </a:defRPr>
      </a:lvl6pPr>
      <a:lvl7pPr marL="2772720" indent="-213286" algn="l" defTabSz="853144" rtl="0" eaLnBrk="1" latinLnBrk="0" hangingPunct="1">
        <a:spcBef>
          <a:spcPct val="20000"/>
        </a:spcBef>
        <a:buFont typeface="Arial" pitchFamily="34" charset="0"/>
        <a:buChar char="•"/>
        <a:defRPr sz="1900" kern="1200">
          <a:solidFill>
            <a:schemeClr val="tx1"/>
          </a:solidFill>
          <a:latin typeface="+mn-lt"/>
          <a:ea typeface="+mn-ea"/>
          <a:cs typeface="+mn-cs"/>
        </a:defRPr>
      </a:lvl7pPr>
      <a:lvl8pPr marL="3199291" indent="-213286" algn="l" defTabSz="853144" rtl="0" eaLnBrk="1" latinLnBrk="0" hangingPunct="1">
        <a:spcBef>
          <a:spcPct val="20000"/>
        </a:spcBef>
        <a:buFont typeface="Arial" pitchFamily="34" charset="0"/>
        <a:buChar char="•"/>
        <a:defRPr sz="1900" kern="1200">
          <a:solidFill>
            <a:schemeClr val="tx1"/>
          </a:solidFill>
          <a:latin typeface="+mn-lt"/>
          <a:ea typeface="+mn-ea"/>
          <a:cs typeface="+mn-cs"/>
        </a:defRPr>
      </a:lvl8pPr>
      <a:lvl9pPr marL="3625863" indent="-213286" algn="l" defTabSz="853144" rtl="0" eaLnBrk="1" latinLnBrk="0" hangingPunct="1">
        <a:spcBef>
          <a:spcPct val="20000"/>
        </a:spcBef>
        <a:buFont typeface="Arial" pitchFamily="34" charset="0"/>
        <a:buChar char="•"/>
        <a:defRPr sz="1900" kern="1200">
          <a:solidFill>
            <a:schemeClr val="tx1"/>
          </a:solidFill>
          <a:latin typeface="+mn-lt"/>
          <a:ea typeface="+mn-ea"/>
          <a:cs typeface="+mn-cs"/>
        </a:defRPr>
      </a:lvl9pPr>
    </p:bodyStyle>
    <p:otherStyle>
      <a:defPPr>
        <a:defRPr lang="en-US"/>
      </a:defPPr>
      <a:lvl1pPr marL="0" algn="l" defTabSz="853144" rtl="0" eaLnBrk="1" latinLnBrk="0" hangingPunct="1">
        <a:defRPr sz="1700" kern="1200">
          <a:solidFill>
            <a:schemeClr val="tx1"/>
          </a:solidFill>
          <a:latin typeface="+mn-lt"/>
          <a:ea typeface="+mn-ea"/>
          <a:cs typeface="+mn-cs"/>
        </a:defRPr>
      </a:lvl1pPr>
      <a:lvl2pPr marL="426572" algn="l" defTabSz="853144" rtl="0" eaLnBrk="1" latinLnBrk="0" hangingPunct="1">
        <a:defRPr sz="1700" kern="1200">
          <a:solidFill>
            <a:schemeClr val="tx1"/>
          </a:solidFill>
          <a:latin typeface="+mn-lt"/>
          <a:ea typeface="+mn-ea"/>
          <a:cs typeface="+mn-cs"/>
        </a:defRPr>
      </a:lvl2pPr>
      <a:lvl3pPr marL="853144" algn="l" defTabSz="853144" rtl="0" eaLnBrk="1" latinLnBrk="0" hangingPunct="1">
        <a:defRPr sz="1700" kern="1200">
          <a:solidFill>
            <a:schemeClr val="tx1"/>
          </a:solidFill>
          <a:latin typeface="+mn-lt"/>
          <a:ea typeface="+mn-ea"/>
          <a:cs typeface="+mn-cs"/>
        </a:defRPr>
      </a:lvl3pPr>
      <a:lvl4pPr marL="1279717" algn="l" defTabSz="853144" rtl="0" eaLnBrk="1" latinLnBrk="0" hangingPunct="1">
        <a:defRPr sz="1700" kern="1200">
          <a:solidFill>
            <a:schemeClr val="tx1"/>
          </a:solidFill>
          <a:latin typeface="+mn-lt"/>
          <a:ea typeface="+mn-ea"/>
          <a:cs typeface="+mn-cs"/>
        </a:defRPr>
      </a:lvl4pPr>
      <a:lvl5pPr marL="1706288" algn="l" defTabSz="853144" rtl="0" eaLnBrk="1" latinLnBrk="0" hangingPunct="1">
        <a:defRPr sz="1700" kern="1200">
          <a:solidFill>
            <a:schemeClr val="tx1"/>
          </a:solidFill>
          <a:latin typeface="+mn-lt"/>
          <a:ea typeface="+mn-ea"/>
          <a:cs typeface="+mn-cs"/>
        </a:defRPr>
      </a:lvl5pPr>
      <a:lvl6pPr marL="2132861" algn="l" defTabSz="853144" rtl="0" eaLnBrk="1" latinLnBrk="0" hangingPunct="1">
        <a:defRPr sz="1700" kern="1200">
          <a:solidFill>
            <a:schemeClr val="tx1"/>
          </a:solidFill>
          <a:latin typeface="+mn-lt"/>
          <a:ea typeface="+mn-ea"/>
          <a:cs typeface="+mn-cs"/>
        </a:defRPr>
      </a:lvl6pPr>
      <a:lvl7pPr marL="2559432" algn="l" defTabSz="853144" rtl="0" eaLnBrk="1" latinLnBrk="0" hangingPunct="1">
        <a:defRPr sz="1700" kern="1200">
          <a:solidFill>
            <a:schemeClr val="tx1"/>
          </a:solidFill>
          <a:latin typeface="+mn-lt"/>
          <a:ea typeface="+mn-ea"/>
          <a:cs typeface="+mn-cs"/>
        </a:defRPr>
      </a:lvl7pPr>
      <a:lvl8pPr marL="2986005" algn="l" defTabSz="853144" rtl="0" eaLnBrk="1" latinLnBrk="0" hangingPunct="1">
        <a:defRPr sz="1700" kern="1200">
          <a:solidFill>
            <a:schemeClr val="tx1"/>
          </a:solidFill>
          <a:latin typeface="+mn-lt"/>
          <a:ea typeface="+mn-ea"/>
          <a:cs typeface="+mn-cs"/>
        </a:defRPr>
      </a:lvl8pPr>
      <a:lvl9pPr marL="3412577" algn="l" defTabSz="853144" rtl="0" eaLnBrk="1" latinLnBrk="0" hangingPunct="1">
        <a:defRPr sz="1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0750290"/>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 id="2147483836" r:id="rId19"/>
    <p:sldLayoutId id="2147483837" r:id="rId20"/>
    <p:sldLayoutId id="2147483838" r:id="rId21"/>
    <p:sldLayoutId id="2147483839" r:id="rId22"/>
    <p:sldLayoutId id="2147483840" r:id="rId23"/>
    <p:sldLayoutId id="2147483841" r:id="rId24"/>
    <p:sldLayoutId id="2147483842" r:id="rId25"/>
    <p:sldLayoutId id="2147483843" r:id="rId26"/>
    <p:sldLayoutId id="2147483844" r:id="rId27"/>
    <p:sldLayoutId id="2147483845" r:id="rId28"/>
    <p:sldLayoutId id="2147483846" r:id="rId29"/>
    <p:sldLayoutId id="2147483847" r:id="rId30"/>
    <p:sldLayoutId id="2147483848" r:id="rId31"/>
    <p:sldLayoutId id="2147483849" r:id="rId32"/>
    <p:sldLayoutId id="2147483850" r:id="rId33"/>
    <p:sldLayoutId id="2147483851" r:id="rId34"/>
    <p:sldLayoutId id="2147483852" r:id="rId35"/>
    <p:sldLayoutId id="2147483853" r:id="rId36"/>
    <p:sldLayoutId id="2147483854" r:id="rId37"/>
    <p:sldLayoutId id="2147483855" r:id="rId38"/>
    <p:sldLayoutId id="2147483856" r:id="rId39"/>
    <p:sldLayoutId id="2147483857" r:id="rId40"/>
    <p:sldLayoutId id="2147483905" r:id="rId4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0003021"/>
      </p:ext>
    </p:extLst>
  </p:cSld>
  <p:clrMap bg1="lt1" tx1="dk1" bg2="lt2" tx2="dk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 id="2147483876" r:id="rId18"/>
    <p:sldLayoutId id="2147483877" r:id="rId19"/>
    <p:sldLayoutId id="2147483878" r:id="rId20"/>
    <p:sldLayoutId id="2147483879" r:id="rId21"/>
    <p:sldLayoutId id="2147483880" r:id="rId22"/>
    <p:sldLayoutId id="2147483881" r:id="rId23"/>
    <p:sldLayoutId id="2147483882" r:id="rId24"/>
    <p:sldLayoutId id="2147483883" r:id="rId25"/>
    <p:sldLayoutId id="2147483884" r:id="rId26"/>
    <p:sldLayoutId id="2147483885" r:id="rId27"/>
    <p:sldLayoutId id="2147483886" r:id="rId28"/>
    <p:sldLayoutId id="2147483887" r:id="rId29"/>
    <p:sldLayoutId id="2147483888" r:id="rId30"/>
    <p:sldLayoutId id="2147483889" r:id="rId31"/>
    <p:sldLayoutId id="2147483890" r:id="rId32"/>
    <p:sldLayoutId id="2147483891" r:id="rId33"/>
    <p:sldLayoutId id="2147483892" r:id="rId34"/>
    <p:sldLayoutId id="2147483893" r:id="rId35"/>
    <p:sldLayoutId id="2147483894" r:id="rId36"/>
    <p:sldLayoutId id="2147483895" r:id="rId37"/>
    <p:sldLayoutId id="2147483896" r:id="rId38"/>
    <p:sldLayoutId id="2147483897" r:id="rId39"/>
    <p:sldLayoutId id="2147483898" r:id="rId40"/>
    <p:sldLayoutId id="2147483899" r:id="rId41"/>
    <p:sldLayoutId id="2147483900" r:id="rId42"/>
    <p:sldLayoutId id="2147483904" r:id="rId43"/>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8761722"/>
      </p:ext>
    </p:extLst>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944755"/>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Lst>
  <p:txStyles>
    <p:titleStyle/>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14.jpg"/><Relationship Id="rId2" Type="http://schemas.openxmlformats.org/officeDocument/2006/relationships/image" Target="../media/image15.jpg"/><Relationship Id="rId1" Type="http://schemas.openxmlformats.org/officeDocument/2006/relationships/slideLayout" Target="../slideLayouts/slideLayout5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5.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6.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5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700">
                <a:solidFill>
                  <a:schemeClr val="tx1"/>
                </a:solidFill>
                <a:latin typeface="Arial" charset="0"/>
                <a:cs typeface="Arial" charset="0"/>
              </a:defRPr>
            </a:lvl1pPr>
            <a:lvl2pPr marL="742799" indent="-285692" eaLnBrk="0" hangingPunct="0">
              <a:defRPr sz="1700">
                <a:solidFill>
                  <a:schemeClr val="tx1"/>
                </a:solidFill>
                <a:latin typeface="Arial" charset="0"/>
                <a:cs typeface="Arial" charset="0"/>
              </a:defRPr>
            </a:lvl2pPr>
            <a:lvl3pPr marL="1142768" indent="-228554" eaLnBrk="0" hangingPunct="0">
              <a:defRPr sz="1700">
                <a:solidFill>
                  <a:schemeClr val="tx1"/>
                </a:solidFill>
                <a:latin typeface="Arial" charset="0"/>
                <a:cs typeface="Arial" charset="0"/>
              </a:defRPr>
            </a:lvl3pPr>
            <a:lvl4pPr marL="1599875" indent="-228554" eaLnBrk="0" hangingPunct="0">
              <a:defRPr sz="1700">
                <a:solidFill>
                  <a:schemeClr val="tx1"/>
                </a:solidFill>
                <a:latin typeface="Arial" charset="0"/>
                <a:cs typeface="Arial" charset="0"/>
              </a:defRPr>
            </a:lvl4pPr>
            <a:lvl5pPr marL="2056982" indent="-228554" eaLnBrk="0" hangingPunct="0">
              <a:defRPr sz="1700">
                <a:solidFill>
                  <a:schemeClr val="tx1"/>
                </a:solidFill>
                <a:latin typeface="Arial" charset="0"/>
                <a:cs typeface="Arial" charset="0"/>
              </a:defRPr>
            </a:lvl5pPr>
            <a:lvl6pPr marL="2514088" indent="-228554" defTabSz="852315" eaLnBrk="0" fontAlgn="base" hangingPunct="0">
              <a:spcBef>
                <a:spcPct val="0"/>
              </a:spcBef>
              <a:spcAft>
                <a:spcPct val="0"/>
              </a:spcAft>
              <a:defRPr sz="1700">
                <a:solidFill>
                  <a:schemeClr val="tx1"/>
                </a:solidFill>
                <a:latin typeface="Arial" charset="0"/>
                <a:cs typeface="Arial" charset="0"/>
              </a:defRPr>
            </a:lvl6pPr>
            <a:lvl7pPr marL="2971195" indent="-228554" defTabSz="852315" eaLnBrk="0" fontAlgn="base" hangingPunct="0">
              <a:spcBef>
                <a:spcPct val="0"/>
              </a:spcBef>
              <a:spcAft>
                <a:spcPct val="0"/>
              </a:spcAft>
              <a:defRPr sz="1700">
                <a:solidFill>
                  <a:schemeClr val="tx1"/>
                </a:solidFill>
                <a:latin typeface="Arial" charset="0"/>
                <a:cs typeface="Arial" charset="0"/>
              </a:defRPr>
            </a:lvl7pPr>
            <a:lvl8pPr marL="3428302" indent="-228554" defTabSz="852315" eaLnBrk="0" fontAlgn="base" hangingPunct="0">
              <a:spcBef>
                <a:spcPct val="0"/>
              </a:spcBef>
              <a:spcAft>
                <a:spcPct val="0"/>
              </a:spcAft>
              <a:defRPr sz="1700">
                <a:solidFill>
                  <a:schemeClr val="tx1"/>
                </a:solidFill>
                <a:latin typeface="Arial" charset="0"/>
                <a:cs typeface="Arial" charset="0"/>
              </a:defRPr>
            </a:lvl8pPr>
            <a:lvl9pPr marL="3885409" indent="-228554" defTabSz="852315" eaLnBrk="0" fontAlgn="base" hangingPunct="0">
              <a:spcBef>
                <a:spcPct val="0"/>
              </a:spcBef>
              <a:spcAft>
                <a:spcPct val="0"/>
              </a:spcAft>
              <a:defRPr sz="1700">
                <a:solidFill>
                  <a:schemeClr val="tx1"/>
                </a:solidFill>
                <a:latin typeface="Arial" charset="0"/>
                <a:cs typeface="Arial" charset="0"/>
              </a:defRPr>
            </a:lvl9pPr>
          </a:lstStyle>
          <a:p>
            <a:pPr defTabSz="852315" eaLnBrk="1" fontAlgn="base" hangingPunct="1">
              <a:spcBef>
                <a:spcPct val="0"/>
              </a:spcBef>
              <a:spcAft>
                <a:spcPct val="0"/>
              </a:spcAft>
            </a:pPr>
            <a:r>
              <a:rPr lang="en-GB" altLang="en-US" sz="800">
                <a:solidFill>
                  <a:schemeClr val="bg1"/>
                </a:solidFill>
              </a:rPr>
              <a:t>© Crown copyright 2018 Dstl</a:t>
            </a:r>
          </a:p>
        </p:txBody>
      </p:sp>
      <p:sp>
        <p:nvSpPr>
          <p:cNvPr id="12291" name="Date Placeholder 2"/>
          <p:cNvSpPr>
            <a:spLocks noGrp="1"/>
          </p:cNvSpPr>
          <p:nvPr>
            <p:ph type="dt"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700">
                <a:solidFill>
                  <a:schemeClr val="tx1"/>
                </a:solidFill>
                <a:latin typeface="Arial" charset="0"/>
                <a:cs typeface="Arial" charset="0"/>
              </a:defRPr>
            </a:lvl1pPr>
            <a:lvl2pPr marL="742799" indent="-285692" eaLnBrk="0" hangingPunct="0">
              <a:defRPr sz="1700">
                <a:solidFill>
                  <a:schemeClr val="tx1"/>
                </a:solidFill>
                <a:latin typeface="Arial" charset="0"/>
                <a:cs typeface="Arial" charset="0"/>
              </a:defRPr>
            </a:lvl2pPr>
            <a:lvl3pPr marL="1142768" indent="-228554" eaLnBrk="0" hangingPunct="0">
              <a:defRPr sz="1700">
                <a:solidFill>
                  <a:schemeClr val="tx1"/>
                </a:solidFill>
                <a:latin typeface="Arial" charset="0"/>
                <a:cs typeface="Arial" charset="0"/>
              </a:defRPr>
            </a:lvl3pPr>
            <a:lvl4pPr marL="1599875" indent="-228554" eaLnBrk="0" hangingPunct="0">
              <a:defRPr sz="1700">
                <a:solidFill>
                  <a:schemeClr val="tx1"/>
                </a:solidFill>
                <a:latin typeface="Arial" charset="0"/>
                <a:cs typeface="Arial" charset="0"/>
              </a:defRPr>
            </a:lvl4pPr>
            <a:lvl5pPr marL="2056982" indent="-228554" eaLnBrk="0" hangingPunct="0">
              <a:defRPr sz="1700">
                <a:solidFill>
                  <a:schemeClr val="tx1"/>
                </a:solidFill>
                <a:latin typeface="Arial" charset="0"/>
                <a:cs typeface="Arial" charset="0"/>
              </a:defRPr>
            </a:lvl5pPr>
            <a:lvl6pPr marL="2514088" indent="-228554" defTabSz="852315" eaLnBrk="0" fontAlgn="base" hangingPunct="0">
              <a:spcBef>
                <a:spcPct val="0"/>
              </a:spcBef>
              <a:spcAft>
                <a:spcPct val="0"/>
              </a:spcAft>
              <a:defRPr sz="1700">
                <a:solidFill>
                  <a:schemeClr val="tx1"/>
                </a:solidFill>
                <a:latin typeface="Arial" charset="0"/>
                <a:cs typeface="Arial" charset="0"/>
              </a:defRPr>
            </a:lvl6pPr>
            <a:lvl7pPr marL="2971195" indent="-228554" defTabSz="852315" eaLnBrk="0" fontAlgn="base" hangingPunct="0">
              <a:spcBef>
                <a:spcPct val="0"/>
              </a:spcBef>
              <a:spcAft>
                <a:spcPct val="0"/>
              </a:spcAft>
              <a:defRPr sz="1700">
                <a:solidFill>
                  <a:schemeClr val="tx1"/>
                </a:solidFill>
                <a:latin typeface="Arial" charset="0"/>
                <a:cs typeface="Arial" charset="0"/>
              </a:defRPr>
            </a:lvl7pPr>
            <a:lvl8pPr marL="3428302" indent="-228554" defTabSz="852315" eaLnBrk="0" fontAlgn="base" hangingPunct="0">
              <a:spcBef>
                <a:spcPct val="0"/>
              </a:spcBef>
              <a:spcAft>
                <a:spcPct val="0"/>
              </a:spcAft>
              <a:defRPr sz="1700">
                <a:solidFill>
                  <a:schemeClr val="tx1"/>
                </a:solidFill>
                <a:latin typeface="Arial" charset="0"/>
                <a:cs typeface="Arial" charset="0"/>
              </a:defRPr>
            </a:lvl8pPr>
            <a:lvl9pPr marL="3885409" indent="-228554" defTabSz="852315" eaLnBrk="0" fontAlgn="base" hangingPunct="0">
              <a:spcBef>
                <a:spcPct val="0"/>
              </a:spcBef>
              <a:spcAft>
                <a:spcPct val="0"/>
              </a:spcAft>
              <a:defRPr sz="1700">
                <a:solidFill>
                  <a:schemeClr val="tx1"/>
                </a:solidFill>
                <a:latin typeface="Arial" charset="0"/>
                <a:cs typeface="Arial" charset="0"/>
              </a:defRPr>
            </a:lvl9pPr>
          </a:lstStyle>
          <a:p>
            <a:pPr defTabSz="852315" eaLnBrk="1" fontAlgn="base" hangingPunct="1">
              <a:spcBef>
                <a:spcPct val="0"/>
              </a:spcBef>
              <a:spcAft>
                <a:spcPct val="0"/>
              </a:spcAft>
            </a:pPr>
            <a:fld id="{152B1352-7943-4262-9002-A74D8081254D}" type="datetime4">
              <a:rPr lang="en-GB" altLang="en-US" sz="800">
                <a:solidFill>
                  <a:schemeClr val="bg1"/>
                </a:solidFill>
              </a:rPr>
              <a:pPr defTabSz="852315" eaLnBrk="1" fontAlgn="base" hangingPunct="1">
                <a:spcBef>
                  <a:spcPct val="0"/>
                </a:spcBef>
                <a:spcAft>
                  <a:spcPct val="0"/>
                </a:spcAft>
              </a:pPr>
              <a:t>17 May 2018</a:t>
            </a:fld>
            <a:endParaRPr lang="en-GB" altLang="en-US" sz="8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44014" y="313811"/>
            <a:ext cx="1739554" cy="982227"/>
          </a:xfrm>
          <a:prstGeom prst="rect">
            <a:avLst/>
          </a:prstGeom>
        </p:spPr>
      </p:pic>
      <p:sp>
        <p:nvSpPr>
          <p:cNvPr id="5" name="Text Placeholder 4"/>
          <p:cNvSpPr>
            <a:spLocks noGrp="1"/>
          </p:cNvSpPr>
          <p:nvPr>
            <p:ph type="body" idx="10"/>
          </p:nvPr>
        </p:nvSpPr>
        <p:spPr>
          <a:xfrm>
            <a:off x="1425727" y="237006"/>
            <a:ext cx="7215037" cy="172805"/>
          </a:xfrm>
          <a:prstGeom prst="rect">
            <a:avLst/>
          </a:prstGeom>
          <a:noFill/>
          <a:ln w="0" cmpd="sng">
            <a:noFill/>
            <a:prstDash val="solid"/>
          </a:ln>
        </p:spPr>
        <p:txBody>
          <a:bodyPr vert="horz" lIns="0" tIns="0" rIns="0" bIns="0" anchor="t"/>
          <a:lstStyle/>
          <a:p>
            <a:endParaRPr/>
          </a:p>
        </p:txBody>
      </p:sp>
      <p:pic>
        <p:nvPicPr>
          <p:cNvPr id="7" name="Picture 6"/>
          <p:cNvPicPr/>
          <p:nvPr/>
        </p:nvPicPr>
        <p:blipFill>
          <a:blip r:embed="rId3"/>
          <a:stretch>
            <a:fillRect/>
          </a:stretch>
        </p:blipFill>
        <p:spPr>
          <a:xfrm>
            <a:off x="414639" y="1929654"/>
            <a:ext cx="645057" cy="691219"/>
          </a:xfrm>
          <a:prstGeom prst="rect">
            <a:avLst/>
          </a:prstGeom>
        </p:spPr>
      </p:pic>
      <p:pic>
        <p:nvPicPr>
          <p:cNvPr id="9" name="Picture 8"/>
          <p:cNvPicPr/>
          <p:nvPr/>
        </p:nvPicPr>
        <p:blipFill>
          <a:blip r:embed="rId4"/>
          <a:stretch>
            <a:fillRect/>
          </a:stretch>
        </p:blipFill>
        <p:spPr>
          <a:xfrm>
            <a:off x="446442" y="3309090"/>
            <a:ext cx="627655" cy="757820"/>
          </a:xfrm>
          <a:prstGeom prst="rect">
            <a:avLst/>
          </a:prstGeom>
        </p:spPr>
      </p:pic>
      <p:pic>
        <p:nvPicPr>
          <p:cNvPr id="11" name="Picture 10"/>
          <p:cNvPicPr/>
          <p:nvPr/>
        </p:nvPicPr>
        <p:blipFill>
          <a:blip r:embed="rId5"/>
          <a:stretch>
            <a:fillRect/>
          </a:stretch>
        </p:blipFill>
        <p:spPr>
          <a:xfrm>
            <a:off x="449442" y="4849931"/>
            <a:ext cx="737465" cy="567615"/>
          </a:xfrm>
          <a:prstGeom prst="rect">
            <a:avLst/>
          </a:prstGeom>
        </p:spPr>
      </p:pic>
      <p:pic>
        <p:nvPicPr>
          <p:cNvPr id="14" name="Picture 13"/>
          <p:cNvPicPr/>
          <p:nvPr/>
        </p:nvPicPr>
        <p:blipFill>
          <a:blip r:embed="rId6"/>
          <a:stretch>
            <a:fillRect/>
          </a:stretch>
        </p:blipFill>
        <p:spPr>
          <a:xfrm>
            <a:off x="1883569" y="987629"/>
            <a:ext cx="6757197" cy="184805"/>
          </a:xfrm>
          <a:prstGeom prst="rect">
            <a:avLst/>
          </a:prstGeom>
        </p:spPr>
      </p:pic>
      <p:pic>
        <p:nvPicPr>
          <p:cNvPr id="17" name="Picture 16"/>
          <p:cNvPicPr/>
          <p:nvPr/>
        </p:nvPicPr>
        <p:blipFill>
          <a:blip r:embed="rId7"/>
          <a:stretch>
            <a:fillRect/>
          </a:stretch>
        </p:blipFill>
        <p:spPr>
          <a:xfrm>
            <a:off x="0" y="5996562"/>
            <a:ext cx="8536954" cy="158404"/>
          </a:xfrm>
          <a:prstGeom prst="rect">
            <a:avLst/>
          </a:prstGeom>
        </p:spPr>
      </p:pic>
      <p:sp>
        <p:nvSpPr>
          <p:cNvPr id="4" name="Text Placeholder 3"/>
          <p:cNvSpPr>
            <a:spLocks noGrp="1"/>
          </p:cNvSpPr>
          <p:nvPr>
            <p:ph type="body" idx="10"/>
          </p:nvPr>
        </p:nvSpPr>
        <p:spPr>
          <a:xfrm>
            <a:off x="1" y="60004"/>
            <a:ext cx="8640763" cy="177005"/>
          </a:xfrm>
          <a:prstGeom prst="rect">
            <a:avLst/>
          </a:prstGeom>
          <a:noFill/>
          <a:ln w="0" cmpd="sng">
            <a:noFill/>
            <a:prstDash val="solid"/>
          </a:ln>
        </p:spPr>
        <p:txBody>
          <a:bodyPr vert="horz" lIns="0" tIns="12597" rIns="0" bIns="0" anchor="t"/>
          <a:lstStyle/>
          <a:p>
            <a:pPr>
              <a:spcAft>
                <a:spcPts val="1328"/>
              </a:spcAft>
            </a:pPr>
            <a:r>
              <a:rPr lang="en-US" sz="1100" b="1" spc="-9">
                <a:solidFill>
                  <a:srgbClr val="000000"/>
                </a:solidFill>
                <a:latin typeface="Arial" panose="02020603050405020304" pitchFamily="2"/>
              </a:rPr>
              <a:t>UNCLASSIFIED </a:t>
            </a:r>
          </a:p>
        </p:txBody>
      </p:sp>
      <p:sp>
        <p:nvSpPr>
          <p:cNvPr id="12" name="Text Placeholder 11"/>
          <p:cNvSpPr>
            <a:spLocks noGrp="1"/>
          </p:cNvSpPr>
          <p:nvPr>
            <p:ph type="body" idx="10"/>
          </p:nvPr>
        </p:nvSpPr>
        <p:spPr>
          <a:xfrm>
            <a:off x="1468931" y="409811"/>
            <a:ext cx="7171833" cy="432012"/>
          </a:xfrm>
          <a:prstGeom prst="rect">
            <a:avLst/>
          </a:prstGeom>
          <a:noFill/>
          <a:ln w="0" cmpd="sng">
            <a:noFill/>
            <a:prstDash val="solid"/>
          </a:ln>
        </p:spPr>
        <p:txBody>
          <a:bodyPr vert="horz" lIns="0" tIns="0" rIns="0" bIns="0" anchor="t"/>
          <a:lstStyle/>
          <a:p>
            <a:pPr marL="129575" algn="l">
              <a:lnSpc>
                <a:spcPts val="3402"/>
              </a:lnSpc>
              <a:spcAft>
                <a:spcPts val="0"/>
              </a:spcAft>
            </a:pPr>
            <a:r>
              <a:rPr lang="en-US" sz="3000" b="1" spc="5">
                <a:solidFill>
                  <a:srgbClr val="000000"/>
                </a:solidFill>
                <a:latin typeface="Arial" panose="02020603050405020304" pitchFamily="2"/>
              </a:rPr>
              <a:t>BSVE Accomplishments </a:t>
            </a:r>
          </a:p>
        </p:txBody>
      </p:sp>
      <p:sp>
        <p:nvSpPr>
          <p:cNvPr id="15" name="Text Placeholder 14"/>
          <p:cNvSpPr>
            <a:spLocks noGrp="1"/>
          </p:cNvSpPr>
          <p:nvPr>
            <p:ph type="body" idx="10"/>
          </p:nvPr>
        </p:nvSpPr>
        <p:spPr>
          <a:xfrm>
            <a:off x="1278713" y="1326036"/>
            <a:ext cx="7362050" cy="4670526"/>
          </a:xfrm>
          <a:prstGeom prst="rect">
            <a:avLst/>
          </a:prstGeom>
          <a:noFill/>
          <a:ln w="0" cmpd="sng">
            <a:noFill/>
            <a:prstDash val="solid"/>
          </a:ln>
        </p:spPr>
        <p:txBody>
          <a:bodyPr vert="horz" lIns="0" tIns="0" rIns="0" bIns="0" anchor="t"/>
          <a:lstStyle/>
          <a:p>
            <a:pPr algn="l">
              <a:lnSpc>
                <a:spcPts val="2079"/>
              </a:lnSpc>
              <a:spcAft>
                <a:spcPts val="0"/>
              </a:spcAft>
            </a:pPr>
            <a:r>
              <a:rPr lang="en-US" spc="-19">
                <a:solidFill>
                  <a:srgbClr val="000000"/>
                </a:solidFill>
                <a:latin typeface="Arial" panose="02020603050405020304" pitchFamily="2"/>
              </a:rPr>
              <a:t>Data </a:t>
            </a:r>
          </a:p>
          <a:p>
            <a:pPr marL="691073" indent="259153" algn="l">
              <a:lnSpc>
                <a:spcPts val="1890"/>
              </a:lnSpc>
              <a:spcBef>
                <a:spcPts val="307"/>
              </a:spcBef>
              <a:spcAft>
                <a:spcPts val="0"/>
              </a:spcAft>
              <a:buFont typeface="Symbol"/>
              <a:buChar char="·"/>
            </a:pPr>
            <a:r>
              <a:rPr lang="en-US" sz="1500">
                <a:solidFill>
                  <a:srgbClr val="001F5F"/>
                </a:solidFill>
                <a:latin typeface="Arial" panose="02020603050405020304" pitchFamily="2"/>
              </a:rPr>
              <a:t>86 unique data sources </a:t>
            </a:r>
          </a:p>
          <a:p>
            <a:pPr marL="1079800" marR="431920" indent="215960" algn="l">
              <a:spcBef>
                <a:spcPts val="232"/>
              </a:spcBef>
              <a:spcAft>
                <a:spcPts val="0"/>
              </a:spcAft>
              <a:buFont typeface="Symbol"/>
              <a:buChar char="·"/>
            </a:pPr>
            <a:r>
              <a:rPr lang="en-US" sz="1100">
                <a:solidFill>
                  <a:srgbClr val="001F5F"/>
                </a:solidFill>
                <a:latin typeface="Arial" panose="02020603050405020304" pitchFamily="2"/>
              </a:rPr>
              <a:t>Analyst verified feeds, Expert domain, Academic domain, Domain news, Non-Domain news, Social Media, Notifiable Disease Data </a:t>
            </a:r>
          </a:p>
          <a:p>
            <a:pPr marL="1079800" indent="215960" algn="l">
              <a:spcBef>
                <a:spcPts val="274"/>
              </a:spcBef>
              <a:spcAft>
                <a:spcPts val="0"/>
              </a:spcAft>
              <a:buFont typeface="Symbol"/>
              <a:buChar char="·"/>
            </a:pPr>
            <a:r>
              <a:rPr lang="en-US" sz="1100">
                <a:solidFill>
                  <a:srgbClr val="001F5F"/>
                </a:solidFill>
                <a:latin typeface="Arial" panose="02020603050405020304" pitchFamily="2"/>
              </a:rPr>
              <a:t>800,000+ RSS feed articles </a:t>
            </a:r>
          </a:p>
          <a:p>
            <a:pPr marL="1079800" indent="215960" algn="l">
              <a:spcBef>
                <a:spcPts val="269"/>
              </a:spcBef>
              <a:spcAft>
                <a:spcPts val="0"/>
              </a:spcAft>
              <a:buFont typeface="Symbol"/>
              <a:buChar char="·"/>
            </a:pPr>
            <a:r>
              <a:rPr lang="en-US" sz="1100">
                <a:solidFill>
                  <a:srgbClr val="001F5F"/>
                </a:solidFill>
                <a:latin typeface="Arial" panose="02020603050405020304" pitchFamily="2"/>
              </a:rPr>
              <a:t>&gt; 3 billion tweets </a:t>
            </a:r>
          </a:p>
          <a:p>
            <a:pPr marL="1079800" indent="215960" algn="l">
              <a:spcBef>
                <a:spcPts val="274"/>
              </a:spcBef>
              <a:spcAft>
                <a:spcPts val="0"/>
              </a:spcAft>
              <a:buFont typeface="Symbol"/>
              <a:buChar char="·"/>
            </a:pPr>
            <a:r>
              <a:rPr lang="en-US" sz="1100">
                <a:solidFill>
                  <a:srgbClr val="001F5F"/>
                </a:solidFill>
                <a:latin typeface="Arial" panose="02020603050405020304" pitchFamily="2"/>
              </a:rPr>
              <a:t>6.5 million public health records </a:t>
            </a:r>
          </a:p>
          <a:p>
            <a:pPr marL="1079800" indent="215960" algn="l">
              <a:spcBef>
                <a:spcPts val="269"/>
              </a:spcBef>
              <a:spcAft>
                <a:spcPts val="0"/>
              </a:spcAft>
              <a:buFont typeface="Symbol"/>
              <a:buChar char="·"/>
            </a:pPr>
            <a:r>
              <a:rPr lang="en-US" sz="1100">
                <a:solidFill>
                  <a:srgbClr val="001F5F"/>
                </a:solidFill>
                <a:latin typeface="Arial" panose="02020603050405020304" pitchFamily="2"/>
              </a:rPr>
              <a:t>20,000+ reports </a:t>
            </a:r>
          </a:p>
          <a:p>
            <a:pPr marL="1079800" indent="215960" algn="l">
              <a:lnSpc>
                <a:spcPts val="1416"/>
              </a:lnSpc>
              <a:spcBef>
                <a:spcPts val="274"/>
              </a:spcBef>
              <a:spcAft>
                <a:spcPts val="0"/>
              </a:spcAft>
              <a:buFont typeface="Symbol"/>
              <a:buChar char="·"/>
            </a:pPr>
            <a:r>
              <a:rPr lang="en-US" sz="1100">
                <a:solidFill>
                  <a:srgbClr val="001F5F"/>
                </a:solidFill>
                <a:latin typeface="Arial" panose="02020603050405020304" pitchFamily="2"/>
              </a:rPr>
              <a:t>11,000+ diagnostic tests </a:t>
            </a:r>
          </a:p>
          <a:p>
            <a:pPr algn="l">
              <a:lnSpc>
                <a:spcPts val="2172"/>
              </a:lnSpc>
              <a:spcBef>
                <a:spcPts val="1550"/>
              </a:spcBef>
              <a:spcAft>
                <a:spcPts val="0"/>
              </a:spcAft>
            </a:pPr>
            <a:r>
              <a:rPr lang="en-US" spc="14">
                <a:solidFill>
                  <a:srgbClr val="000000"/>
                </a:solidFill>
                <a:latin typeface="Arial" panose="02020603050405020304" pitchFamily="2"/>
              </a:rPr>
              <a:t>Apps </a:t>
            </a:r>
          </a:p>
          <a:p>
            <a:pPr marL="691073" indent="259153" algn="l">
              <a:lnSpc>
                <a:spcPts val="1890"/>
              </a:lnSpc>
              <a:spcBef>
                <a:spcPts val="307"/>
              </a:spcBef>
              <a:spcAft>
                <a:spcPts val="0"/>
              </a:spcAft>
              <a:buFont typeface="Symbol"/>
              <a:buChar char="·"/>
            </a:pPr>
            <a:r>
              <a:rPr lang="en-US" sz="1500">
                <a:solidFill>
                  <a:srgbClr val="001F5F"/>
                </a:solidFill>
                <a:latin typeface="Arial" panose="02020603050405020304" pitchFamily="2"/>
              </a:rPr>
              <a:t>46 apps live in the BSVE </a:t>
            </a:r>
          </a:p>
          <a:p>
            <a:pPr marL="691073" marR="1079800" indent="259153" algn="l">
              <a:lnSpc>
                <a:spcPts val="1794"/>
              </a:lnSpc>
              <a:spcBef>
                <a:spcPts val="364"/>
              </a:spcBef>
              <a:spcAft>
                <a:spcPts val="0"/>
              </a:spcAft>
              <a:buFont typeface="Symbol"/>
              <a:buChar char="·"/>
            </a:pPr>
            <a:r>
              <a:rPr lang="en-US" sz="1500">
                <a:solidFill>
                  <a:srgbClr val="001F5F"/>
                </a:solidFill>
                <a:latin typeface="Arial" panose="02020603050405020304" pitchFamily="2"/>
              </a:rPr>
              <a:t>Software Developers Kit (SDK) allows analysts and developers to incorporate data and analytics </a:t>
            </a:r>
          </a:p>
          <a:p>
            <a:pPr algn="l">
              <a:lnSpc>
                <a:spcPts val="2172"/>
              </a:lnSpc>
              <a:spcBef>
                <a:spcPts val="1525"/>
              </a:spcBef>
              <a:spcAft>
                <a:spcPts val="0"/>
              </a:spcAft>
            </a:pPr>
            <a:r>
              <a:rPr lang="en-US" spc="-5">
                <a:solidFill>
                  <a:srgbClr val="000000"/>
                </a:solidFill>
                <a:latin typeface="Arial" panose="02020603050405020304" pitchFamily="2"/>
              </a:rPr>
              <a:t>Users </a:t>
            </a:r>
          </a:p>
          <a:p>
            <a:pPr marL="691073" indent="259153" algn="l">
              <a:lnSpc>
                <a:spcPts val="1890"/>
              </a:lnSpc>
              <a:spcBef>
                <a:spcPts val="307"/>
              </a:spcBef>
              <a:spcAft>
                <a:spcPts val="0"/>
              </a:spcAft>
              <a:buFont typeface="Symbol"/>
              <a:buChar char="·"/>
            </a:pPr>
            <a:r>
              <a:rPr lang="en-US" sz="1500">
                <a:solidFill>
                  <a:srgbClr val="001F5F"/>
                </a:solidFill>
                <a:latin typeface="Arial" panose="02020603050405020304" pitchFamily="2"/>
              </a:rPr>
              <a:t>700+ Registered Users </a:t>
            </a:r>
          </a:p>
          <a:p>
            <a:pPr marL="1079800" indent="215960" algn="l">
              <a:spcBef>
                <a:spcPts val="232"/>
              </a:spcBef>
              <a:spcAft>
                <a:spcPts val="0"/>
              </a:spcAft>
              <a:buFont typeface="Symbol"/>
              <a:buChar char="·"/>
            </a:pPr>
            <a:r>
              <a:rPr lang="en-US" sz="1100" spc="-5">
                <a:solidFill>
                  <a:srgbClr val="001F5F"/>
                </a:solidFill>
                <a:latin typeface="Arial" panose="02020603050405020304" pitchFamily="2"/>
              </a:rPr>
              <a:t>DoD </a:t>
            </a:r>
          </a:p>
          <a:p>
            <a:pPr marL="1079800" indent="215960" algn="l">
              <a:lnSpc>
                <a:spcPts val="1416"/>
              </a:lnSpc>
              <a:spcBef>
                <a:spcPts val="274"/>
              </a:spcBef>
              <a:spcAft>
                <a:spcPts val="2375"/>
              </a:spcAft>
              <a:buFont typeface="Symbol"/>
              <a:buChar char="·"/>
            </a:pPr>
            <a:r>
              <a:rPr lang="en-US" sz="1100">
                <a:solidFill>
                  <a:srgbClr val="001F5F"/>
                </a:solidFill>
                <a:latin typeface="Arial" panose="02020603050405020304" pitchFamily="2"/>
              </a:rPr>
              <a:t>Interagency: DHS, CDC, HHS, USAID, USGS, VA </a:t>
            </a:r>
          </a:p>
        </p:txBody>
      </p:sp>
      <p:sp>
        <p:nvSpPr>
          <p:cNvPr id="18" name="Text Placeholder 17"/>
          <p:cNvSpPr>
            <a:spLocks noGrp="1"/>
          </p:cNvSpPr>
          <p:nvPr>
            <p:ph type="body" idx="10"/>
          </p:nvPr>
        </p:nvSpPr>
        <p:spPr>
          <a:xfrm>
            <a:off x="1" y="6197570"/>
            <a:ext cx="8640763" cy="198605"/>
          </a:xfrm>
          <a:prstGeom prst="rect">
            <a:avLst/>
          </a:prstGeom>
          <a:noFill/>
          <a:ln w="0" cmpd="sng">
            <a:noFill/>
            <a:prstDash val="solid"/>
          </a:ln>
        </p:spPr>
        <p:txBody>
          <a:bodyPr vert="horz" lIns="0" tIns="2999" rIns="0" bIns="0" anchor="t"/>
          <a:lstStyle/>
          <a:p>
            <a:pPr marL="3800899" algn="l">
              <a:spcAft>
                <a:spcPts val="227"/>
              </a:spcAft>
              <a:tabLst>
                <a:tab pos="7774566" algn="l"/>
              </a:tabLst>
            </a:pPr>
            <a:r>
              <a:rPr lang="en-US" sz="1100" b="1" spc="-5">
                <a:solidFill>
                  <a:srgbClr val="000000"/>
                </a:solidFill>
                <a:latin typeface="Arial" panose="02020603050405020304" pitchFamily="2"/>
              </a:rPr>
              <a:t>UNCLASSIFIED </a:t>
            </a:r>
            <a:r>
              <a:rPr lang="en-US" sz="800" spc="-5">
                <a:solidFill>
                  <a:srgbClr val="000000"/>
                </a:solidFill>
                <a:latin typeface="Arial" panose="02020603050405020304" pitchFamily="2"/>
              </a:rPr>
              <a:t>3 </a:t>
            </a:r>
          </a:p>
        </p:txBody>
      </p:sp>
    </p:spTree>
    <p:extLst>
      <p:ext uri="{BB962C8B-B14F-4D97-AF65-F5344CB8AC3E}">
        <p14:creationId xmlns:p14="http://schemas.microsoft.com/office/powerpoint/2010/main" val="3848091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 y="94805"/>
            <a:ext cx="8640763" cy="6261769"/>
          </a:xfrm>
          <a:prstGeom prst="rect">
            <a:avLst/>
          </a:prstGeom>
        </p:spPr>
      </p:pic>
      <p:sp>
        <p:nvSpPr>
          <p:cNvPr id="4" name="Text Placeholder 3"/>
          <p:cNvSpPr>
            <a:spLocks noGrp="1"/>
          </p:cNvSpPr>
          <p:nvPr>
            <p:ph type="body" idx="10"/>
          </p:nvPr>
        </p:nvSpPr>
        <p:spPr>
          <a:xfrm>
            <a:off x="7771886" y="6284570"/>
            <a:ext cx="130812" cy="72002"/>
          </a:xfrm>
          <a:prstGeom prst="rect">
            <a:avLst/>
          </a:prstGeom>
          <a:noFill/>
          <a:ln w="0" cmpd="sng">
            <a:noFill/>
            <a:prstDash val="solid"/>
          </a:ln>
        </p:spPr>
        <p:txBody>
          <a:bodyPr vert="horz" lIns="0" tIns="0" rIns="0" bIns="0" anchor="t"/>
          <a:lstStyle/>
          <a:p>
            <a:r>
              <a:rPr lang="en-US" sz="800">
                <a:solidFill>
                  <a:srgbClr val="000000"/>
                </a:solidFill>
                <a:latin typeface="Arial" panose="02020603050405020304" pitchFamily="2"/>
              </a:rPr>
              <a:t>4 </a:t>
            </a:r>
          </a:p>
        </p:txBody>
      </p:sp>
      <p:sp>
        <p:nvSpPr>
          <p:cNvPr id="5" name="Text Placeholder 4"/>
          <p:cNvSpPr>
            <a:spLocks noGrp="1"/>
          </p:cNvSpPr>
          <p:nvPr>
            <p:ph type="body" idx="10"/>
          </p:nvPr>
        </p:nvSpPr>
        <p:spPr>
          <a:xfrm>
            <a:off x="3827740" y="6220970"/>
            <a:ext cx="1048293" cy="112203"/>
          </a:xfrm>
          <a:prstGeom prst="rect">
            <a:avLst/>
          </a:prstGeom>
          <a:noFill/>
          <a:ln w="0" cmpd="sng">
            <a:noFill/>
            <a:prstDash val="solid"/>
          </a:ln>
        </p:spPr>
        <p:txBody>
          <a:bodyPr vert="horz" lIns="0" tIns="0" rIns="0" bIns="0" anchor="t"/>
          <a:lstStyle/>
          <a:p>
            <a:pPr algn="ctr">
              <a:lnSpc>
                <a:spcPts val="849"/>
              </a:lnSpc>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3827740" y="94804"/>
            <a:ext cx="1048293" cy="112803"/>
          </a:xfrm>
          <a:prstGeom prst="rect">
            <a:avLst/>
          </a:prstGeom>
          <a:noFill/>
          <a:ln w="0" cmpd="sng">
            <a:noFill/>
            <a:prstDash val="solid"/>
          </a:ln>
        </p:spPr>
        <p:txBody>
          <a:bodyPr vert="horz" lIns="0" tIns="0" rIns="0" bIns="0" anchor="t"/>
          <a:lstStyle/>
          <a:p>
            <a:pPr algn="ctr">
              <a:lnSpc>
                <a:spcPts val="849"/>
              </a:lnSpc>
            </a:pPr>
            <a:r>
              <a:rPr lang="en-US" sz="1100" b="1" spc="-52">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1633347" y="438012"/>
            <a:ext cx="4922235" cy="362410"/>
          </a:xfrm>
          <a:prstGeom prst="rect">
            <a:avLst/>
          </a:prstGeom>
          <a:noFill/>
          <a:ln w="0" cmpd="sng">
            <a:noFill/>
            <a:prstDash val="solid"/>
          </a:ln>
        </p:spPr>
        <p:txBody>
          <a:bodyPr vert="horz" lIns="0" tIns="0" rIns="0" bIns="0" anchor="t"/>
          <a:lstStyle/>
          <a:p>
            <a:pPr>
              <a:lnSpc>
                <a:spcPts val="2835"/>
              </a:lnSpc>
            </a:pPr>
            <a:r>
              <a:rPr lang="en-US" sz="3000" b="1" spc="-19">
                <a:solidFill>
                  <a:srgbClr val="000000"/>
                </a:solidFill>
                <a:latin typeface="Arial" panose="02020603050405020304" pitchFamily="2"/>
              </a:rPr>
              <a:t>Biosurveillance Ecosystem </a:t>
            </a:r>
          </a:p>
        </p:txBody>
      </p:sp>
      <p:sp>
        <p:nvSpPr>
          <p:cNvPr id="8" name="Text Placeholder 7"/>
          <p:cNvSpPr>
            <a:spLocks noGrp="1"/>
          </p:cNvSpPr>
          <p:nvPr>
            <p:ph type="body" idx="10"/>
          </p:nvPr>
        </p:nvSpPr>
        <p:spPr>
          <a:xfrm>
            <a:off x="3672326" y="5065937"/>
            <a:ext cx="1270312" cy="89402"/>
          </a:xfrm>
          <a:prstGeom prst="rect">
            <a:avLst/>
          </a:prstGeom>
          <a:noFill/>
          <a:ln w="0" cmpd="sng">
            <a:noFill/>
            <a:prstDash val="solid"/>
          </a:ln>
        </p:spPr>
        <p:txBody>
          <a:bodyPr vert="horz" lIns="0" tIns="0" rIns="0" bIns="0" anchor="t"/>
          <a:lstStyle/>
          <a:p>
            <a:pPr algn="ctr">
              <a:lnSpc>
                <a:spcPts val="660"/>
              </a:lnSpc>
            </a:pPr>
            <a:r>
              <a:rPr lang="en-US" sz="700" spc="-19">
                <a:solidFill>
                  <a:srgbClr val="0272C1"/>
                </a:solidFill>
                <a:latin typeface="Arial" panose="02020603050405020304" pitchFamily="2"/>
              </a:rPr>
              <a:t>Secure, facilitated, work sharing </a:t>
            </a:r>
          </a:p>
        </p:txBody>
      </p:sp>
      <p:sp>
        <p:nvSpPr>
          <p:cNvPr id="9" name="Text Placeholder 8"/>
          <p:cNvSpPr>
            <a:spLocks noGrp="1"/>
          </p:cNvSpPr>
          <p:nvPr>
            <p:ph type="body" idx="10"/>
          </p:nvPr>
        </p:nvSpPr>
        <p:spPr>
          <a:xfrm>
            <a:off x="809472" y="2707276"/>
            <a:ext cx="1347719" cy="89402"/>
          </a:xfrm>
          <a:prstGeom prst="rect">
            <a:avLst/>
          </a:prstGeom>
          <a:noFill/>
          <a:ln w="0" cmpd="sng">
            <a:noFill/>
            <a:prstDash val="solid"/>
          </a:ln>
        </p:spPr>
        <p:txBody>
          <a:bodyPr vert="horz" lIns="0" tIns="0" rIns="0" bIns="0" anchor="t"/>
          <a:lstStyle/>
          <a:p>
            <a:pPr>
              <a:lnSpc>
                <a:spcPts val="660"/>
              </a:lnSpc>
            </a:pPr>
            <a:r>
              <a:rPr lang="en-US" sz="700" spc="-19">
                <a:solidFill>
                  <a:srgbClr val="0272C1"/>
                </a:solidFill>
                <a:latin typeface="Arial" panose="02020603050405020304" pitchFamily="2"/>
              </a:rPr>
              <a:t>Ongoing growth and development </a:t>
            </a:r>
          </a:p>
        </p:txBody>
      </p:sp>
      <p:sp>
        <p:nvSpPr>
          <p:cNvPr id="10" name="Text Placeholder 9"/>
          <p:cNvSpPr>
            <a:spLocks noGrp="1"/>
          </p:cNvSpPr>
          <p:nvPr>
            <p:ph type="body" idx="10"/>
          </p:nvPr>
        </p:nvSpPr>
        <p:spPr>
          <a:xfrm>
            <a:off x="1134702" y="4625525"/>
            <a:ext cx="1702350" cy="72002"/>
          </a:xfrm>
          <a:prstGeom prst="rect">
            <a:avLst/>
          </a:prstGeom>
          <a:noFill/>
          <a:ln w="0" cmpd="sng">
            <a:noFill/>
            <a:prstDash val="solid"/>
          </a:ln>
        </p:spPr>
        <p:txBody>
          <a:bodyPr vert="horz" lIns="0" tIns="0" rIns="0" bIns="0" anchor="t"/>
          <a:lstStyle/>
          <a:p>
            <a:r>
              <a:rPr lang="en-US" sz="700" spc="-14">
                <a:solidFill>
                  <a:srgbClr val="0272C1"/>
                </a:solidFill>
                <a:latin typeface="Arial" panose="02020603050405020304" pitchFamily="2"/>
              </a:rPr>
              <a:t>Automated surveillance for data anomalies </a:t>
            </a:r>
          </a:p>
        </p:txBody>
      </p:sp>
      <p:sp>
        <p:nvSpPr>
          <p:cNvPr id="11" name="Text Placeholder 10"/>
          <p:cNvSpPr>
            <a:spLocks noGrp="1"/>
          </p:cNvSpPr>
          <p:nvPr>
            <p:ph type="body" idx="10"/>
          </p:nvPr>
        </p:nvSpPr>
        <p:spPr>
          <a:xfrm>
            <a:off x="1278715" y="1713649"/>
            <a:ext cx="414637" cy="103803"/>
          </a:xfrm>
          <a:prstGeom prst="rect">
            <a:avLst/>
          </a:prstGeom>
          <a:noFill/>
          <a:ln w="0" cmpd="sng">
            <a:noFill/>
            <a:prstDash val="solid"/>
          </a:ln>
        </p:spPr>
        <p:txBody>
          <a:bodyPr vert="horz" lIns="0" tIns="0" rIns="0" bIns="0" anchor="t"/>
          <a:lstStyle/>
          <a:p>
            <a:pPr>
              <a:lnSpc>
                <a:spcPts val="756"/>
              </a:lnSpc>
            </a:pPr>
            <a:r>
              <a:rPr lang="en-US" sz="900" b="1" spc="-71">
                <a:solidFill>
                  <a:srgbClr val="FFFFFF"/>
                </a:solidFill>
                <a:latin typeface="Arial" panose="02020603050405020304" pitchFamily="2"/>
              </a:rPr>
              <a:t>Develop </a:t>
            </a:r>
          </a:p>
        </p:txBody>
      </p:sp>
      <p:sp>
        <p:nvSpPr>
          <p:cNvPr id="12" name="Text Placeholder 11"/>
          <p:cNvSpPr>
            <a:spLocks noGrp="1"/>
          </p:cNvSpPr>
          <p:nvPr>
            <p:ph type="body" idx="10"/>
          </p:nvPr>
        </p:nvSpPr>
        <p:spPr>
          <a:xfrm>
            <a:off x="1636946" y="3052883"/>
            <a:ext cx="444639" cy="83402"/>
          </a:xfrm>
          <a:prstGeom prst="rect">
            <a:avLst/>
          </a:prstGeom>
          <a:noFill/>
          <a:ln w="0" cmpd="sng">
            <a:noFill/>
            <a:prstDash val="solid"/>
          </a:ln>
        </p:spPr>
        <p:txBody>
          <a:bodyPr vert="horz" lIns="0" tIns="0" rIns="0" bIns="0" anchor="t"/>
          <a:lstStyle/>
          <a:p>
            <a:r>
              <a:rPr lang="en-US" sz="900" b="1" spc="47">
                <a:solidFill>
                  <a:srgbClr val="FFFFFF"/>
                </a:solidFill>
                <a:latin typeface="Arial" panose="02020603050405020304" pitchFamily="2"/>
              </a:rPr>
              <a:t>Detect </a:t>
            </a:r>
          </a:p>
        </p:txBody>
      </p:sp>
      <p:sp>
        <p:nvSpPr>
          <p:cNvPr id="13" name="Text Placeholder 12"/>
          <p:cNvSpPr>
            <a:spLocks noGrp="1"/>
          </p:cNvSpPr>
          <p:nvPr>
            <p:ph type="body" idx="10"/>
          </p:nvPr>
        </p:nvSpPr>
        <p:spPr>
          <a:xfrm>
            <a:off x="3038670" y="4032112"/>
            <a:ext cx="564650" cy="198605"/>
          </a:xfrm>
          <a:prstGeom prst="rect">
            <a:avLst/>
          </a:prstGeom>
          <a:noFill/>
          <a:ln w="0" cmpd="sng">
            <a:noFill/>
            <a:prstDash val="solid"/>
          </a:ln>
        </p:spPr>
        <p:txBody>
          <a:bodyPr vert="horz" lIns="0" tIns="0" rIns="0" bIns="0" anchor="t"/>
          <a:lstStyle/>
          <a:p>
            <a:pPr>
              <a:lnSpc>
                <a:spcPts val="756"/>
              </a:lnSpc>
            </a:pPr>
            <a:r>
              <a:rPr lang="en-US" sz="700" spc="-5">
                <a:solidFill>
                  <a:srgbClr val="0272C1"/>
                </a:solidFill>
                <a:latin typeface="Arial" panose="02020603050405020304" pitchFamily="2"/>
              </a:rPr>
              <a:t>Prioritized starting points </a:t>
            </a:r>
          </a:p>
        </p:txBody>
      </p:sp>
      <p:sp>
        <p:nvSpPr>
          <p:cNvPr id="14" name="Text Placeholder 13"/>
          <p:cNvSpPr>
            <a:spLocks noGrp="1"/>
          </p:cNvSpPr>
          <p:nvPr>
            <p:ph type="body" idx="10"/>
          </p:nvPr>
        </p:nvSpPr>
        <p:spPr>
          <a:xfrm>
            <a:off x="3718530" y="3513697"/>
            <a:ext cx="1177904" cy="89402"/>
          </a:xfrm>
          <a:prstGeom prst="rect">
            <a:avLst/>
          </a:prstGeom>
          <a:noFill/>
          <a:ln w="0" cmpd="sng">
            <a:noFill/>
            <a:prstDash val="solid"/>
          </a:ln>
        </p:spPr>
        <p:txBody>
          <a:bodyPr vert="horz" lIns="0" tIns="0" rIns="0" bIns="0" anchor="t"/>
          <a:lstStyle/>
          <a:p>
            <a:pPr algn="ctr">
              <a:lnSpc>
                <a:spcPts val="660"/>
              </a:lnSpc>
              <a:spcAft>
                <a:spcPts val="19"/>
              </a:spcAft>
            </a:pPr>
            <a:r>
              <a:rPr lang="en-US" sz="700" spc="-19">
                <a:solidFill>
                  <a:srgbClr val="0272C1"/>
                </a:solidFill>
                <a:latin typeface="Arial" panose="02020603050405020304" pitchFamily="2"/>
              </a:rPr>
              <a:t>Search, Investigate, Visualize </a:t>
            </a:r>
          </a:p>
        </p:txBody>
      </p:sp>
      <p:sp>
        <p:nvSpPr>
          <p:cNvPr id="15" name="Text Placeholder 14"/>
          <p:cNvSpPr>
            <a:spLocks noGrp="1"/>
          </p:cNvSpPr>
          <p:nvPr>
            <p:ph type="body" idx="10"/>
          </p:nvPr>
        </p:nvSpPr>
        <p:spPr>
          <a:xfrm>
            <a:off x="4011957" y="4351918"/>
            <a:ext cx="593452" cy="86402"/>
          </a:xfrm>
          <a:prstGeom prst="rect">
            <a:avLst/>
          </a:prstGeom>
          <a:noFill/>
          <a:ln w="0" cmpd="sng">
            <a:noFill/>
            <a:prstDash val="solid"/>
          </a:ln>
        </p:spPr>
        <p:txBody>
          <a:bodyPr vert="horz" lIns="0" tIns="0" rIns="0" bIns="0" anchor="t"/>
          <a:lstStyle/>
          <a:p>
            <a:pPr algn="ctr">
              <a:lnSpc>
                <a:spcPts val="660"/>
              </a:lnSpc>
            </a:pPr>
            <a:r>
              <a:rPr lang="en-US" sz="900" b="1" spc="-43">
                <a:solidFill>
                  <a:srgbClr val="FFFFFF"/>
                </a:solidFill>
                <a:latin typeface="Arial" panose="02020603050405020304" pitchFamily="2"/>
              </a:rPr>
              <a:t>Collaborate </a:t>
            </a:r>
          </a:p>
        </p:txBody>
      </p:sp>
      <p:sp>
        <p:nvSpPr>
          <p:cNvPr id="16" name="Text Placeholder 15"/>
          <p:cNvSpPr>
            <a:spLocks noGrp="1"/>
          </p:cNvSpPr>
          <p:nvPr>
            <p:ph type="body" idx="10"/>
          </p:nvPr>
        </p:nvSpPr>
        <p:spPr>
          <a:xfrm>
            <a:off x="4078560" y="1687848"/>
            <a:ext cx="403236" cy="103803"/>
          </a:xfrm>
          <a:prstGeom prst="rect">
            <a:avLst/>
          </a:prstGeom>
          <a:noFill/>
          <a:ln w="0" cmpd="sng">
            <a:noFill/>
            <a:prstDash val="solid"/>
          </a:ln>
        </p:spPr>
        <p:txBody>
          <a:bodyPr vert="horz" lIns="0" tIns="0" rIns="0" bIns="0" anchor="t"/>
          <a:lstStyle/>
          <a:p>
            <a:pPr algn="ctr">
              <a:lnSpc>
                <a:spcPts val="756"/>
              </a:lnSpc>
            </a:pPr>
            <a:r>
              <a:rPr lang="en-US" sz="900" b="1" spc="-66">
                <a:solidFill>
                  <a:srgbClr val="FFFFFF"/>
                </a:solidFill>
                <a:latin typeface="Arial" panose="02020603050405020304" pitchFamily="2"/>
              </a:rPr>
              <a:t>Analyze </a:t>
            </a:r>
          </a:p>
        </p:txBody>
      </p:sp>
      <p:sp>
        <p:nvSpPr>
          <p:cNvPr id="17" name="Text Placeholder 16"/>
          <p:cNvSpPr>
            <a:spLocks noGrp="1"/>
          </p:cNvSpPr>
          <p:nvPr>
            <p:ph type="body" idx="10"/>
          </p:nvPr>
        </p:nvSpPr>
        <p:spPr>
          <a:xfrm>
            <a:off x="4762020" y="4035109"/>
            <a:ext cx="470442" cy="72002"/>
          </a:xfrm>
          <a:prstGeom prst="rect">
            <a:avLst/>
          </a:prstGeom>
          <a:noFill/>
          <a:ln w="0" cmpd="sng">
            <a:noFill/>
            <a:prstDash val="solid"/>
          </a:ln>
        </p:spPr>
        <p:txBody>
          <a:bodyPr vert="horz" lIns="0" tIns="0" rIns="0" bIns="0" anchor="t"/>
          <a:lstStyle/>
          <a:p>
            <a:r>
              <a:rPr lang="en-US" sz="700" spc="38">
                <a:solidFill>
                  <a:srgbClr val="0272C1"/>
                </a:solidFill>
                <a:latin typeface="Arial" panose="02020603050405020304" pitchFamily="2"/>
              </a:rPr>
              <a:t>Products </a:t>
            </a:r>
          </a:p>
        </p:txBody>
      </p:sp>
      <p:sp>
        <p:nvSpPr>
          <p:cNvPr id="18" name="Text Placeholder 17"/>
          <p:cNvSpPr>
            <a:spLocks noGrp="1"/>
          </p:cNvSpPr>
          <p:nvPr>
            <p:ph type="body" idx="10"/>
          </p:nvPr>
        </p:nvSpPr>
        <p:spPr>
          <a:xfrm>
            <a:off x="1696352" y="5647953"/>
            <a:ext cx="5314069" cy="227406"/>
          </a:xfrm>
          <a:prstGeom prst="rect">
            <a:avLst/>
          </a:prstGeom>
          <a:noFill/>
          <a:ln w="0" cmpd="sng">
            <a:noFill/>
            <a:prstDash val="solid"/>
          </a:ln>
        </p:spPr>
        <p:txBody>
          <a:bodyPr vert="horz" lIns="0" tIns="0" rIns="0" bIns="0" anchor="t"/>
          <a:lstStyle/>
          <a:p>
            <a:pPr algn="ctr">
              <a:lnSpc>
                <a:spcPts val="1794"/>
              </a:lnSpc>
              <a:spcAft>
                <a:spcPts val="9"/>
              </a:spcAft>
            </a:pPr>
            <a:r>
              <a:rPr lang="en-US" spc="5">
                <a:solidFill>
                  <a:srgbClr val="7D7D7D"/>
                </a:solidFill>
                <a:latin typeface="Arial" panose="02020603050405020304" pitchFamily="2"/>
              </a:rPr>
              <a:t>A platform for people, data, tools and future needs </a:t>
            </a:r>
          </a:p>
        </p:txBody>
      </p:sp>
      <p:sp>
        <p:nvSpPr>
          <p:cNvPr id="19" name="Text Placeholder 18"/>
          <p:cNvSpPr>
            <a:spLocks noGrp="1"/>
          </p:cNvSpPr>
          <p:nvPr>
            <p:ph type="body" idx="10"/>
          </p:nvPr>
        </p:nvSpPr>
        <p:spPr>
          <a:xfrm>
            <a:off x="6083340" y="2986881"/>
            <a:ext cx="529847" cy="218406"/>
          </a:xfrm>
          <a:prstGeom prst="rect">
            <a:avLst/>
          </a:prstGeom>
          <a:noFill/>
          <a:ln w="0" cmpd="sng">
            <a:noFill/>
            <a:prstDash val="solid"/>
          </a:ln>
        </p:spPr>
        <p:txBody>
          <a:bodyPr vert="horz" lIns="0" tIns="49790" rIns="0" bIns="0" anchor="t"/>
          <a:lstStyle/>
          <a:p>
            <a:pPr marL="43192">
              <a:lnSpc>
                <a:spcPts val="945"/>
              </a:lnSpc>
              <a:spcAft>
                <a:spcPts val="293"/>
              </a:spcAft>
            </a:pPr>
            <a:r>
              <a:rPr lang="en-US" sz="900" b="1" spc="80">
                <a:solidFill>
                  <a:srgbClr val="FFFFFF"/>
                </a:solidFill>
                <a:latin typeface="Arial" panose="02020603050405020304" pitchFamily="2"/>
              </a:rPr>
              <a:t>Report </a:t>
            </a:r>
          </a:p>
        </p:txBody>
      </p:sp>
      <p:sp>
        <p:nvSpPr>
          <p:cNvPr id="20" name="Text Placeholder 19"/>
          <p:cNvSpPr>
            <a:spLocks noGrp="1"/>
          </p:cNvSpPr>
          <p:nvPr>
            <p:ph type="body" idx="10"/>
          </p:nvPr>
        </p:nvSpPr>
        <p:spPr>
          <a:xfrm>
            <a:off x="5728706" y="4579324"/>
            <a:ext cx="1221108" cy="89402"/>
          </a:xfrm>
          <a:prstGeom prst="rect">
            <a:avLst/>
          </a:prstGeom>
          <a:noFill/>
          <a:ln w="0" cmpd="sng">
            <a:noFill/>
            <a:prstDash val="solid"/>
          </a:ln>
        </p:spPr>
        <p:txBody>
          <a:bodyPr vert="horz" lIns="0" tIns="0" rIns="0" bIns="0" anchor="t"/>
          <a:lstStyle/>
          <a:p>
            <a:pPr>
              <a:lnSpc>
                <a:spcPts val="660"/>
              </a:lnSpc>
            </a:pPr>
            <a:r>
              <a:rPr lang="en-US" sz="700" spc="-19">
                <a:solidFill>
                  <a:srgbClr val="0272C1"/>
                </a:solidFill>
                <a:latin typeface="Arial" panose="02020603050405020304" pitchFamily="2"/>
              </a:rPr>
              <a:t>Collect, Organize and Produce </a:t>
            </a:r>
          </a:p>
        </p:txBody>
      </p:sp>
    </p:spTree>
    <p:extLst>
      <p:ext uri="{BB962C8B-B14F-4D97-AF65-F5344CB8AC3E}">
        <p14:creationId xmlns:p14="http://schemas.microsoft.com/office/powerpoint/2010/main" val="1400553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2"/>
            <a:ext cx="8640763" cy="6480175"/>
          </a:xfrm>
          <a:prstGeom prst="rect">
            <a:avLst/>
          </a:prstGeom>
          <a:solidFill>
            <a:srgbClr val="FAFAFA"/>
          </a:solidFill>
          <a:ln w="0" cmpd="sng">
            <a:noFill/>
            <a:prstDash val="solid"/>
          </a:ln>
        </p:spPr>
        <p:txBody>
          <a:bodyPr vert="horz" lIns="0" tIns="0" rIns="0" bIns="0" anchor="t"/>
          <a:lstStyle/>
          <a:p>
            <a:endParaRPr/>
          </a:p>
        </p:txBody>
      </p:sp>
      <p:pic>
        <p:nvPicPr>
          <p:cNvPr id="4" name="Picture 3"/>
          <p:cNvPicPr/>
          <p:nvPr/>
        </p:nvPicPr>
        <p:blipFill>
          <a:blip r:embed="rId2"/>
          <a:stretch>
            <a:fillRect/>
          </a:stretch>
        </p:blipFill>
        <p:spPr>
          <a:xfrm>
            <a:off x="1" y="2"/>
            <a:ext cx="8640763" cy="6480175"/>
          </a:xfrm>
          <a:prstGeom prst="rect">
            <a:avLst/>
          </a:prstGeom>
        </p:spPr>
      </p:pic>
      <p:sp>
        <p:nvSpPr>
          <p:cNvPr id="5" name="Text Placeholder 4"/>
          <p:cNvSpPr>
            <a:spLocks noGrp="1"/>
          </p:cNvSpPr>
          <p:nvPr>
            <p:ph type="body" idx="10"/>
          </p:nvPr>
        </p:nvSpPr>
        <p:spPr>
          <a:xfrm>
            <a:off x="3827740" y="71402"/>
            <a:ext cx="1048293" cy="154204"/>
          </a:xfrm>
          <a:prstGeom prst="rect">
            <a:avLst/>
          </a:prstGeom>
          <a:noFill/>
          <a:ln w="0" cmpd="sng">
            <a:noFill/>
            <a:prstDash val="solid"/>
          </a:ln>
        </p:spPr>
        <p:txBody>
          <a:bodyPr vert="horz" lIns="0" tIns="1200" rIns="0" bIns="0" anchor="t"/>
          <a:lstStyle/>
          <a:p>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592540" y="225609"/>
            <a:ext cx="5556491" cy="852623"/>
          </a:xfrm>
          <a:prstGeom prst="rect">
            <a:avLst/>
          </a:prstGeom>
          <a:noFill/>
          <a:ln w="0" cmpd="sng">
            <a:noFill/>
            <a:prstDash val="solid"/>
          </a:ln>
        </p:spPr>
        <p:txBody>
          <a:bodyPr vert="horz" lIns="0" tIns="0" rIns="0" bIns="0" anchor="t"/>
          <a:lstStyle/>
          <a:p>
            <a:pPr algn="l">
              <a:lnSpc>
                <a:spcPts val="3306"/>
              </a:lnSpc>
            </a:pPr>
            <a:r>
              <a:rPr lang="en-US" sz="3000" b="1">
                <a:solidFill>
                  <a:srgbClr val="000000"/>
                </a:solidFill>
                <a:latin typeface="Arial" panose="02020603050405020304" pitchFamily="2"/>
              </a:rPr>
              <a:t>Biosurveillance Analyst Needs Addressed </a:t>
            </a:r>
          </a:p>
        </p:txBody>
      </p:sp>
      <p:sp>
        <p:nvSpPr>
          <p:cNvPr id="7" name="Text Placeholder 6"/>
          <p:cNvSpPr>
            <a:spLocks noGrp="1"/>
          </p:cNvSpPr>
          <p:nvPr>
            <p:ph type="body" idx="10"/>
          </p:nvPr>
        </p:nvSpPr>
        <p:spPr>
          <a:xfrm>
            <a:off x="742865" y="1785051"/>
            <a:ext cx="4594006" cy="1211433"/>
          </a:xfrm>
          <a:prstGeom prst="rect">
            <a:avLst/>
          </a:prstGeom>
          <a:noFill/>
          <a:ln w="0" cmpd="sng">
            <a:noFill/>
            <a:prstDash val="solid"/>
          </a:ln>
        </p:spPr>
        <p:txBody>
          <a:bodyPr vert="horz" lIns="0" tIns="79187" rIns="0" bIns="0" anchor="t"/>
          <a:lstStyle/>
          <a:p>
            <a:pPr indent="259153" algn="l">
              <a:lnSpc>
                <a:spcPts val="2549"/>
              </a:lnSpc>
              <a:buFont typeface="Symbol"/>
              <a:buChar char="·"/>
            </a:pPr>
            <a:r>
              <a:rPr lang="en-US" sz="1600" spc="-24" dirty="0">
                <a:solidFill>
                  <a:srgbClr val="031E5F"/>
                </a:solidFill>
                <a:latin typeface="Arial" panose="02020603050405020304" pitchFamily="2"/>
              </a:rPr>
              <a:t>Efficient Use of Time </a:t>
            </a:r>
          </a:p>
          <a:p>
            <a:pPr marL="691073" indent="259153" algn="l">
              <a:lnSpc>
                <a:spcPts val="1890"/>
              </a:lnSpc>
              <a:buFont typeface="Symbol"/>
              <a:buChar char="·"/>
            </a:pPr>
            <a:r>
              <a:rPr lang="en-US" sz="1600" dirty="0">
                <a:solidFill>
                  <a:srgbClr val="031E5F"/>
                </a:solidFill>
                <a:latin typeface="Arial" panose="02020603050405020304" pitchFamily="2"/>
              </a:rPr>
              <a:t>Improved workflows and reduced reading burden </a:t>
            </a:r>
          </a:p>
          <a:p>
            <a:pPr indent="259153" algn="l">
              <a:lnSpc>
                <a:spcPts val="2645"/>
              </a:lnSpc>
              <a:buFont typeface="Symbol"/>
              <a:buChar char="·"/>
            </a:pPr>
            <a:r>
              <a:rPr lang="en-US" sz="1600" spc="-19" dirty="0">
                <a:solidFill>
                  <a:srgbClr val="031E5F"/>
                </a:solidFill>
                <a:latin typeface="Arial" panose="02020603050405020304" pitchFamily="2"/>
              </a:rPr>
              <a:t>Secure Collaboration on Work Products </a:t>
            </a:r>
          </a:p>
        </p:txBody>
      </p:sp>
      <p:sp>
        <p:nvSpPr>
          <p:cNvPr id="8" name="Text Placeholder 7"/>
          <p:cNvSpPr>
            <a:spLocks noGrp="1"/>
          </p:cNvSpPr>
          <p:nvPr>
            <p:ph type="body" idx="10"/>
          </p:nvPr>
        </p:nvSpPr>
        <p:spPr>
          <a:xfrm>
            <a:off x="742868" y="3081084"/>
            <a:ext cx="4380987" cy="1989054"/>
          </a:xfrm>
          <a:prstGeom prst="rect">
            <a:avLst/>
          </a:prstGeom>
          <a:noFill/>
          <a:ln w="0" cmpd="sng">
            <a:noFill/>
            <a:prstDash val="solid"/>
          </a:ln>
        </p:spPr>
        <p:txBody>
          <a:bodyPr vert="horz" lIns="0" tIns="79187" rIns="0" bIns="0" anchor="t"/>
          <a:lstStyle/>
          <a:p>
            <a:pPr indent="259153" algn="l">
              <a:lnSpc>
                <a:spcPts val="2835"/>
              </a:lnSpc>
              <a:buFont typeface="Symbol"/>
              <a:buChar char="·"/>
            </a:pPr>
            <a:r>
              <a:rPr lang="en-US" sz="1600" spc="-28" dirty="0">
                <a:solidFill>
                  <a:srgbClr val="031E5F"/>
                </a:solidFill>
                <a:latin typeface="Arial" panose="02020603050405020304" pitchFamily="2"/>
              </a:rPr>
              <a:t>Tracking of Work in Progress in the Dossier </a:t>
            </a:r>
          </a:p>
          <a:p>
            <a:pPr indent="259153" algn="l">
              <a:lnSpc>
                <a:spcPts val="2079"/>
              </a:lnSpc>
              <a:spcBef>
                <a:spcPts val="1449"/>
              </a:spcBef>
              <a:buFont typeface="Symbol"/>
              <a:buChar char="·"/>
            </a:pPr>
            <a:r>
              <a:rPr lang="en-US" sz="1600" spc="-19" dirty="0">
                <a:solidFill>
                  <a:srgbClr val="031E5F"/>
                </a:solidFill>
                <a:latin typeface="Arial" panose="02020603050405020304" pitchFamily="2"/>
              </a:rPr>
              <a:t>Analytics and Visualizations </a:t>
            </a:r>
          </a:p>
          <a:p>
            <a:pPr indent="259153" algn="l">
              <a:lnSpc>
                <a:spcPts val="2079"/>
              </a:lnSpc>
              <a:spcBef>
                <a:spcPts val="1989"/>
              </a:spcBef>
              <a:buFont typeface="Symbol"/>
              <a:buChar char="·"/>
            </a:pPr>
            <a:r>
              <a:rPr lang="en-US" sz="1600" spc="-24" dirty="0">
                <a:solidFill>
                  <a:srgbClr val="031E5F"/>
                </a:solidFill>
                <a:latin typeface="Arial" panose="02020603050405020304" pitchFamily="2"/>
              </a:rPr>
              <a:t>Facilitated Reporting </a:t>
            </a:r>
          </a:p>
          <a:p>
            <a:pPr indent="259153" algn="l">
              <a:lnSpc>
                <a:spcPts val="2739"/>
              </a:lnSpc>
              <a:spcBef>
                <a:spcPts val="1800"/>
              </a:spcBef>
              <a:buFont typeface="Symbol"/>
              <a:buChar char="·"/>
            </a:pPr>
            <a:r>
              <a:rPr lang="en-US" sz="1600" spc="-19" dirty="0">
                <a:solidFill>
                  <a:srgbClr val="031E5F"/>
                </a:solidFill>
                <a:latin typeface="Arial" panose="02020603050405020304" pitchFamily="2"/>
              </a:rPr>
              <a:t>Automated Data Surveillance </a:t>
            </a:r>
          </a:p>
        </p:txBody>
      </p:sp>
      <p:sp>
        <p:nvSpPr>
          <p:cNvPr id="9" name="Text Placeholder 8"/>
          <p:cNvSpPr>
            <a:spLocks noGrp="1"/>
          </p:cNvSpPr>
          <p:nvPr>
            <p:ph type="body" idx="10"/>
          </p:nvPr>
        </p:nvSpPr>
        <p:spPr>
          <a:xfrm>
            <a:off x="3827740" y="6197568"/>
            <a:ext cx="1048293" cy="165604"/>
          </a:xfrm>
          <a:prstGeom prst="rect">
            <a:avLst/>
          </a:prstGeom>
          <a:noFill/>
          <a:ln w="0" cmpd="sng">
            <a:noFill/>
            <a:prstDash val="solid"/>
          </a:ln>
        </p:spPr>
        <p:txBody>
          <a:bodyPr vert="horz" lIns="0" tIns="1200" rIns="0" bIns="0" anchor="t"/>
          <a:lstStyle/>
          <a:p>
            <a:r>
              <a:rPr lang="en-US" sz="1100" b="1" spc="-52">
                <a:solidFill>
                  <a:srgbClr val="000000"/>
                </a:solidFill>
                <a:latin typeface="Arial" panose="02020603050405020304" pitchFamily="2"/>
              </a:rPr>
              <a:t>UNCLASSIFIED </a:t>
            </a:r>
          </a:p>
        </p:txBody>
      </p:sp>
      <p:sp>
        <p:nvSpPr>
          <p:cNvPr id="10" name="Text Placeholder 9"/>
          <p:cNvSpPr>
            <a:spLocks noGrp="1"/>
          </p:cNvSpPr>
          <p:nvPr>
            <p:ph type="body" idx="10"/>
          </p:nvPr>
        </p:nvSpPr>
        <p:spPr>
          <a:xfrm>
            <a:off x="7776089" y="6266569"/>
            <a:ext cx="124811" cy="110403"/>
          </a:xfrm>
          <a:prstGeom prst="rect">
            <a:avLst/>
          </a:prstGeom>
          <a:noFill/>
          <a:ln w="0" cmpd="sng">
            <a:noFill/>
            <a:prstDash val="solid"/>
          </a:ln>
        </p:spPr>
        <p:txBody>
          <a:bodyPr vert="horz" lIns="0" tIns="600" rIns="0" bIns="0" anchor="t"/>
          <a:lstStyle/>
          <a:p>
            <a:pPr algn="l">
              <a:lnSpc>
                <a:spcPts val="849"/>
              </a:lnSpc>
            </a:pPr>
            <a:r>
              <a:rPr lang="en-US" sz="800">
                <a:solidFill>
                  <a:srgbClr val="000000"/>
                </a:solidFill>
                <a:latin typeface="Arial" panose="02020603050405020304" pitchFamily="2"/>
              </a:rPr>
              <a:t>5 </a:t>
            </a:r>
          </a:p>
        </p:txBody>
      </p:sp>
    </p:spTree>
    <p:extLst>
      <p:ext uri="{BB962C8B-B14F-4D97-AF65-F5344CB8AC3E}">
        <p14:creationId xmlns:p14="http://schemas.microsoft.com/office/powerpoint/2010/main" val="2478101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 y="-272"/>
            <a:ext cx="8640763" cy="6480175"/>
          </a:xfrm>
          <a:prstGeom prst="rect">
            <a:avLst/>
          </a:prstGeom>
        </p:spPr>
      </p:pic>
      <p:sp>
        <p:nvSpPr>
          <p:cNvPr id="4" name="Text Placeholder 3"/>
          <p:cNvSpPr>
            <a:spLocks noGrp="1"/>
          </p:cNvSpPr>
          <p:nvPr>
            <p:ph type="body" idx="10"/>
          </p:nvPr>
        </p:nvSpPr>
        <p:spPr>
          <a:xfrm>
            <a:off x="3827740" y="71402"/>
            <a:ext cx="1048293" cy="165604"/>
          </a:xfrm>
          <a:prstGeom prst="rect">
            <a:avLst/>
          </a:prstGeom>
          <a:noFill/>
          <a:ln w="0" cmpd="sng">
            <a:noFill/>
            <a:prstDash val="solid"/>
          </a:ln>
        </p:spPr>
        <p:txBody>
          <a:bodyPr vert="horz" lIns="0" tIns="1200" rIns="0" bIns="0" anchor="t"/>
          <a:lstStyle/>
          <a:p>
            <a:r>
              <a:rPr lang="en-US" sz="1100" b="1" spc="-52">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38746" y="519014"/>
            <a:ext cx="5743107" cy="438012"/>
          </a:xfrm>
          <a:prstGeom prst="rect">
            <a:avLst/>
          </a:prstGeom>
          <a:noFill/>
          <a:ln w="0" cmpd="sng">
            <a:noFill/>
            <a:prstDash val="solid"/>
          </a:ln>
        </p:spPr>
        <p:txBody>
          <a:bodyPr vert="horz" lIns="0" tIns="0" rIns="0" bIns="0" anchor="t"/>
          <a:lstStyle/>
          <a:p>
            <a:pPr algn="l">
              <a:lnSpc>
                <a:spcPts val="3402"/>
              </a:lnSpc>
            </a:pPr>
            <a:r>
              <a:rPr lang="en-US" sz="3000" b="1" spc="-9">
                <a:solidFill>
                  <a:srgbClr val="000000"/>
                </a:solidFill>
                <a:latin typeface="Arial" panose="02020603050405020304" pitchFamily="2"/>
              </a:rPr>
              <a:t>Ecosystem Partners/SDK Users </a:t>
            </a:r>
          </a:p>
        </p:txBody>
      </p:sp>
      <p:sp>
        <p:nvSpPr>
          <p:cNvPr id="7" name="Text Placeholder 6"/>
          <p:cNvSpPr>
            <a:spLocks noGrp="1"/>
          </p:cNvSpPr>
          <p:nvPr>
            <p:ph type="body" idx="10"/>
          </p:nvPr>
        </p:nvSpPr>
        <p:spPr>
          <a:xfrm>
            <a:off x="3827740" y="6197568"/>
            <a:ext cx="1048293" cy="165604"/>
          </a:xfrm>
          <a:prstGeom prst="rect">
            <a:avLst/>
          </a:prstGeom>
          <a:noFill/>
          <a:ln w="0" cmpd="sng">
            <a:noFill/>
            <a:prstDash val="solid"/>
          </a:ln>
        </p:spPr>
        <p:txBody>
          <a:bodyPr vert="horz" lIns="0" tIns="1200" rIns="0" bIns="0" anchor="t"/>
          <a:lstStyle/>
          <a:p>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776089" y="6261169"/>
            <a:ext cx="124811" cy="117603"/>
          </a:xfrm>
          <a:prstGeom prst="rect">
            <a:avLst/>
          </a:prstGeom>
          <a:noFill/>
          <a:ln w="0" cmpd="sng">
            <a:noFill/>
            <a:prstDash val="solid"/>
          </a:ln>
        </p:spPr>
        <p:txBody>
          <a:bodyPr vert="horz" lIns="0" tIns="4799" rIns="0" bIns="0" anchor="t"/>
          <a:lstStyle/>
          <a:p>
            <a:pPr algn="l">
              <a:lnSpc>
                <a:spcPts val="849"/>
              </a:lnSpc>
            </a:pPr>
            <a:r>
              <a:rPr lang="en-US" sz="800">
                <a:solidFill>
                  <a:srgbClr val="000000"/>
                </a:solidFill>
                <a:latin typeface="Arial" panose="02020603050405020304" pitchFamily="2"/>
              </a:rPr>
              <a:t>9 </a:t>
            </a:r>
          </a:p>
        </p:txBody>
      </p:sp>
      <p:sp>
        <p:nvSpPr>
          <p:cNvPr id="2" name="Text Placeholder 1"/>
          <p:cNvSpPr>
            <a:spLocks noGrp="1"/>
          </p:cNvSpPr>
          <p:nvPr>
            <p:ph type="body" idx="10"/>
          </p:nvPr>
        </p:nvSpPr>
        <p:spPr/>
        <p:txBody>
          <a:bodyPr/>
          <a:lstStyle/>
          <a:p>
            <a:endParaRPr lang="en-US"/>
          </a:p>
        </p:txBody>
      </p:sp>
    </p:spTree>
    <p:extLst>
      <p:ext uri="{BB962C8B-B14F-4D97-AF65-F5344CB8AC3E}">
        <p14:creationId xmlns:p14="http://schemas.microsoft.com/office/powerpoint/2010/main" val="2680212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 y="2"/>
            <a:ext cx="8640763" cy="6480175"/>
          </a:xfrm>
          <a:prstGeom prst="rect">
            <a:avLst/>
          </a:prstGeom>
        </p:spPr>
      </p:pic>
      <p:sp>
        <p:nvSpPr>
          <p:cNvPr id="4" name="Text Placeholder 3"/>
          <p:cNvSpPr>
            <a:spLocks noGrp="1"/>
          </p:cNvSpPr>
          <p:nvPr>
            <p:ph type="body" idx="10"/>
          </p:nvPr>
        </p:nvSpPr>
        <p:spPr>
          <a:xfrm>
            <a:off x="3818139" y="57604"/>
            <a:ext cx="1074695" cy="179405"/>
          </a:xfrm>
          <a:prstGeom prst="rect">
            <a:avLst/>
          </a:prstGeom>
          <a:noFill/>
          <a:ln w="0" cmpd="sng">
            <a:noFill/>
            <a:prstDash val="solid"/>
          </a:ln>
        </p:spPr>
        <p:txBody>
          <a:bodyPr vert="horz" lIns="0" tIns="8398" rIns="0" bIns="0" anchor="t"/>
          <a:lstStyle/>
          <a:p>
            <a:pPr>
              <a:spcAft>
                <a:spcPts val="0"/>
              </a:spcAft>
            </a:pPr>
            <a:r>
              <a:rPr lang="en-US" sz="1200" spc="-80">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587742" y="394211"/>
            <a:ext cx="1447928" cy="447612"/>
          </a:xfrm>
          <a:prstGeom prst="rect">
            <a:avLst/>
          </a:prstGeom>
          <a:noFill/>
          <a:ln w="0" cmpd="sng">
            <a:noFill/>
            <a:prstDash val="solid"/>
          </a:ln>
        </p:spPr>
        <p:txBody>
          <a:bodyPr vert="horz" lIns="0" tIns="3599" rIns="0" bIns="0" anchor="t"/>
          <a:lstStyle/>
          <a:p>
            <a:pPr algn="l">
              <a:lnSpc>
                <a:spcPts val="3495"/>
              </a:lnSpc>
              <a:spcAft>
                <a:spcPts val="0"/>
              </a:spcAft>
            </a:pPr>
            <a:r>
              <a:rPr lang="en-US" sz="3100" spc="-57">
                <a:solidFill>
                  <a:srgbClr val="000000"/>
                </a:solidFill>
                <a:latin typeface="Arial" panose="02020603050405020304" pitchFamily="2"/>
              </a:rPr>
              <a:t>Analyze </a:t>
            </a:r>
          </a:p>
        </p:txBody>
      </p:sp>
      <p:sp>
        <p:nvSpPr>
          <p:cNvPr id="6" name="Text Placeholder 5"/>
          <p:cNvSpPr>
            <a:spLocks noGrp="1"/>
          </p:cNvSpPr>
          <p:nvPr>
            <p:ph type="body" idx="10"/>
          </p:nvPr>
        </p:nvSpPr>
        <p:spPr>
          <a:xfrm>
            <a:off x="3818139" y="6187369"/>
            <a:ext cx="1074695" cy="179405"/>
          </a:xfrm>
          <a:prstGeom prst="rect">
            <a:avLst/>
          </a:prstGeom>
          <a:noFill/>
          <a:ln w="0" cmpd="sng">
            <a:noFill/>
            <a:prstDash val="solid"/>
          </a:ln>
        </p:spPr>
        <p:txBody>
          <a:bodyPr vert="horz" lIns="0" tIns="8398" rIns="0" bIns="0" anchor="t"/>
          <a:lstStyle/>
          <a:p>
            <a:pPr>
              <a:spcAft>
                <a:spcPts val="0"/>
              </a:spcAft>
            </a:pPr>
            <a:r>
              <a:rPr lang="en-US" sz="1200" spc="-80">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3881" y="6243168"/>
            <a:ext cx="235821" cy="138004"/>
          </a:xfrm>
          <a:prstGeom prst="rect">
            <a:avLst/>
          </a:prstGeom>
          <a:noFill/>
          <a:ln w="0" cmpd="sng">
            <a:noFill/>
            <a:prstDash val="solid"/>
          </a:ln>
        </p:spPr>
        <p:txBody>
          <a:bodyPr vert="horz" lIns="0" tIns="17396" rIns="0" bIns="0" anchor="t"/>
          <a:lstStyle/>
          <a:p>
            <a:pPr algn="l">
              <a:lnSpc>
                <a:spcPts val="945"/>
              </a:lnSpc>
              <a:spcAft>
                <a:spcPts val="0"/>
              </a:spcAft>
            </a:pPr>
            <a:r>
              <a:rPr lang="en-US" sz="900" spc="71">
                <a:solidFill>
                  <a:srgbClr val="000000"/>
                </a:solidFill>
                <a:latin typeface="Arial" panose="02020603050405020304" pitchFamily="2"/>
              </a:rPr>
              <a:t>19 </a:t>
            </a:r>
          </a:p>
        </p:txBody>
      </p:sp>
    </p:spTree>
    <p:extLst>
      <p:ext uri="{BB962C8B-B14F-4D97-AF65-F5344CB8AC3E}">
        <p14:creationId xmlns:p14="http://schemas.microsoft.com/office/powerpoint/2010/main" val="3866873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2"/>
            <a:ext cx="8640763" cy="6480175"/>
          </a:xfrm>
          <a:prstGeom prst="rect">
            <a:avLst/>
          </a:prstGeom>
          <a:solidFill>
            <a:srgbClr val="FEFEFE"/>
          </a:solidFill>
          <a:ln w="0" cmpd="sng">
            <a:noFill/>
            <a:prstDash val="solid"/>
          </a:ln>
        </p:spPr>
        <p:txBody>
          <a:bodyPr vert="horz" lIns="0" tIns="0" rIns="0" bIns="0" anchor="t"/>
          <a:lstStyle/>
          <a:p>
            <a:endParaRPr/>
          </a:p>
        </p:txBody>
      </p:sp>
      <p:pic>
        <p:nvPicPr>
          <p:cNvPr id="4" name="Picture 3"/>
          <p:cNvPicPr/>
          <p:nvPr/>
        </p:nvPicPr>
        <p:blipFill>
          <a:blip r:embed="rId2"/>
          <a:stretch>
            <a:fillRect/>
          </a:stretch>
        </p:blipFill>
        <p:spPr>
          <a:xfrm>
            <a:off x="1" y="2"/>
            <a:ext cx="8640763" cy="6480175"/>
          </a:xfrm>
          <a:prstGeom prst="rect">
            <a:avLst/>
          </a:prstGeom>
        </p:spPr>
      </p:pic>
      <p:sp>
        <p:nvSpPr>
          <p:cNvPr id="5" name="Text Placeholder 4"/>
          <p:cNvSpPr>
            <a:spLocks noGrp="1"/>
          </p:cNvSpPr>
          <p:nvPr>
            <p:ph type="body" idx="10"/>
          </p:nvPr>
        </p:nvSpPr>
        <p:spPr>
          <a:xfrm>
            <a:off x="3827740" y="72602"/>
            <a:ext cx="1050093" cy="165604"/>
          </a:xfrm>
          <a:prstGeom prst="rect">
            <a:avLst/>
          </a:prstGeom>
          <a:noFill/>
          <a:ln w="0" cmpd="sng">
            <a:noFill/>
            <a:prstDash val="solid"/>
          </a:ln>
        </p:spPr>
        <p:txBody>
          <a:bodyPr vert="horz" lIns="0" tIns="1200" rIns="0" bIns="0" anchor="t"/>
          <a:lstStyle/>
          <a:p>
            <a:pPr>
              <a:lnSpc>
                <a:spcPts val="1227"/>
              </a:lnSpc>
              <a:spcAft>
                <a:spcPts val="0"/>
              </a:spcAft>
            </a:pPr>
            <a:r>
              <a:rPr lang="en-US" sz="1100" b="1" spc="-52">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732355" y="418214"/>
            <a:ext cx="4247175" cy="499213"/>
          </a:xfrm>
          <a:prstGeom prst="rect">
            <a:avLst/>
          </a:prstGeom>
          <a:noFill/>
          <a:ln w="0" cmpd="sng">
            <a:noFill/>
            <a:prstDash val="solid"/>
          </a:ln>
        </p:spPr>
        <p:txBody>
          <a:bodyPr vert="horz" lIns="0" tIns="4199" rIns="0" bIns="0" anchor="t"/>
          <a:lstStyle/>
          <a:p>
            <a:pPr algn="l">
              <a:lnSpc>
                <a:spcPts val="3402"/>
              </a:lnSpc>
              <a:spcAft>
                <a:spcPts val="439"/>
              </a:spcAft>
            </a:pPr>
            <a:r>
              <a:rPr lang="en-US" sz="3000" b="1" spc="-57">
                <a:solidFill>
                  <a:srgbClr val="000000"/>
                </a:solidFill>
                <a:latin typeface="Arial" panose="02020603050405020304" pitchFamily="2"/>
              </a:rPr>
              <a:t>EpiGrid – 3</a:t>
            </a:r>
            <a:r>
              <a:rPr lang="en-US" sz="3000" b="1" spc="-57" baseline="30000">
                <a:solidFill>
                  <a:srgbClr val="000000"/>
                </a:solidFill>
                <a:latin typeface="Arial" panose="02020603050405020304" pitchFamily="2"/>
              </a:rPr>
              <a:t>rd</a:t>
            </a:r>
            <a:r>
              <a:rPr lang="en-US" sz="3000" b="1" spc="-57">
                <a:solidFill>
                  <a:srgbClr val="000000"/>
                </a:solidFill>
                <a:latin typeface="Arial" panose="02020603050405020304" pitchFamily="2"/>
              </a:rPr>
              <a:t> Party SDK </a:t>
            </a:r>
          </a:p>
        </p:txBody>
      </p:sp>
      <p:sp>
        <p:nvSpPr>
          <p:cNvPr id="7" name="Text Placeholder 6"/>
          <p:cNvSpPr>
            <a:spLocks noGrp="1"/>
          </p:cNvSpPr>
          <p:nvPr>
            <p:ph type="body" idx="10"/>
          </p:nvPr>
        </p:nvSpPr>
        <p:spPr>
          <a:xfrm>
            <a:off x="3827740" y="6198768"/>
            <a:ext cx="1050093" cy="165604"/>
          </a:xfrm>
          <a:prstGeom prst="rect">
            <a:avLst/>
          </a:prstGeom>
          <a:noFill/>
          <a:ln w="0" cmpd="sng">
            <a:noFill/>
            <a:prstDash val="solid"/>
          </a:ln>
        </p:spPr>
        <p:txBody>
          <a:bodyPr vert="horz" lIns="0" tIns="1200" rIns="0" bIns="0" anchor="t"/>
          <a:lstStyle/>
          <a:p>
            <a:pPr>
              <a:lnSpc>
                <a:spcPts val="1227"/>
              </a:lnSpc>
              <a:spcAft>
                <a:spcPts val="0"/>
              </a:spcAft>
            </a:pPr>
            <a:r>
              <a:rPr lang="en-US" sz="1100" b="1" spc="-52">
                <a:solidFill>
                  <a:srgbClr val="000000"/>
                </a:solidFill>
                <a:latin typeface="Arial" panose="02020603050405020304" pitchFamily="2"/>
              </a:rPr>
              <a:t>UNCLASSIFIED </a:t>
            </a:r>
          </a:p>
        </p:txBody>
      </p:sp>
      <p:sp>
        <p:nvSpPr>
          <p:cNvPr id="8" name="Text Placeholder 7"/>
          <p:cNvSpPr>
            <a:spLocks noGrp="1"/>
          </p:cNvSpPr>
          <p:nvPr>
            <p:ph type="body" idx="10"/>
          </p:nvPr>
        </p:nvSpPr>
        <p:spPr>
          <a:xfrm>
            <a:off x="7699880" y="6267769"/>
            <a:ext cx="222620" cy="110403"/>
          </a:xfrm>
          <a:prstGeom prst="rect">
            <a:avLst/>
          </a:prstGeom>
          <a:noFill/>
          <a:ln w="0" cmpd="sng">
            <a:noFill/>
            <a:prstDash val="solid"/>
          </a:ln>
        </p:spPr>
        <p:txBody>
          <a:bodyPr vert="horz" lIns="0" tIns="600" rIns="0" bIns="0" anchor="t"/>
          <a:lstStyle/>
          <a:p>
            <a:pPr algn="l">
              <a:lnSpc>
                <a:spcPts val="849"/>
              </a:lnSpc>
              <a:spcAft>
                <a:spcPts val="0"/>
              </a:spcAft>
            </a:pPr>
            <a:r>
              <a:rPr lang="en-US" sz="800" b="1" spc="137">
                <a:solidFill>
                  <a:srgbClr val="000000"/>
                </a:solidFill>
                <a:latin typeface="Arial" panose="02020603050405020304" pitchFamily="2"/>
              </a:rPr>
              <a:t>27 </a:t>
            </a:r>
          </a:p>
        </p:txBody>
      </p:sp>
    </p:spTree>
    <p:extLst>
      <p:ext uri="{BB962C8B-B14F-4D97-AF65-F5344CB8AC3E}">
        <p14:creationId xmlns:p14="http://schemas.microsoft.com/office/powerpoint/2010/main" val="2538684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 y="2"/>
            <a:ext cx="8640763" cy="6480175"/>
          </a:xfrm>
          <a:prstGeom prst="rect">
            <a:avLst/>
          </a:prstGeom>
        </p:spPr>
      </p:pic>
      <p:sp>
        <p:nvSpPr>
          <p:cNvPr id="4" name="Text Placeholder 3"/>
          <p:cNvSpPr>
            <a:spLocks noGrp="1"/>
          </p:cNvSpPr>
          <p:nvPr>
            <p:ph type="body" idx="10"/>
          </p:nvPr>
        </p:nvSpPr>
        <p:spPr>
          <a:xfrm>
            <a:off x="3825340" y="73802"/>
            <a:ext cx="1052493" cy="165604"/>
          </a:xfrm>
          <a:prstGeom prst="rect">
            <a:avLst/>
          </a:prstGeom>
          <a:noFill/>
          <a:ln w="0" cmpd="sng">
            <a:noFill/>
            <a:prstDash val="solid"/>
          </a:ln>
        </p:spPr>
        <p:txBody>
          <a:bodyPr vert="horz" lIns="0" tIns="2400" rIns="0" bIns="0" anchor="t"/>
          <a:lstStyle/>
          <a:p>
            <a:pPr>
              <a:lnSpc>
                <a:spcPts val="1227"/>
              </a:lnSpc>
              <a:spcAft>
                <a:spcPts val="0"/>
              </a:spcAft>
            </a:pPr>
            <a:r>
              <a:rPr lang="en-US" sz="1100" b="1" spc="-52">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1610543" y="393011"/>
            <a:ext cx="4724817" cy="530414"/>
          </a:xfrm>
          <a:prstGeom prst="rect">
            <a:avLst/>
          </a:prstGeom>
          <a:noFill/>
          <a:ln w="0" cmpd="sng">
            <a:noFill/>
            <a:prstDash val="solid"/>
          </a:ln>
        </p:spPr>
        <p:txBody>
          <a:bodyPr vert="horz" lIns="0" tIns="7198" rIns="0" bIns="0" anchor="t"/>
          <a:lstStyle/>
          <a:p>
            <a:pPr algn="l">
              <a:lnSpc>
                <a:spcPts val="3402"/>
              </a:lnSpc>
              <a:spcAft>
                <a:spcPts val="619"/>
              </a:spcAft>
            </a:pPr>
            <a:r>
              <a:rPr lang="en-US" sz="3000" b="1" spc="-52">
                <a:solidFill>
                  <a:srgbClr val="000000"/>
                </a:solidFill>
                <a:latin typeface="Arial" panose="02020603050405020304" pitchFamily="2"/>
              </a:rPr>
              <a:t>CHIKRISK – 3</a:t>
            </a:r>
            <a:r>
              <a:rPr lang="en-US" sz="3000" b="1" spc="-43" baseline="30000">
                <a:solidFill>
                  <a:srgbClr val="000000"/>
                </a:solidFill>
                <a:latin typeface="Arial" panose="02020603050405020304" pitchFamily="2"/>
              </a:rPr>
              <a:t>rd</a:t>
            </a:r>
            <a:r>
              <a:rPr lang="en-US" sz="3000" b="1" spc="-52">
                <a:solidFill>
                  <a:srgbClr val="000000"/>
                </a:solidFill>
                <a:latin typeface="Arial" panose="02020603050405020304" pitchFamily="2"/>
              </a:rPr>
              <a:t> Party SDK </a:t>
            </a:r>
          </a:p>
        </p:txBody>
      </p:sp>
      <p:sp>
        <p:nvSpPr>
          <p:cNvPr id="6" name="Text Placeholder 5"/>
          <p:cNvSpPr>
            <a:spLocks noGrp="1"/>
          </p:cNvSpPr>
          <p:nvPr>
            <p:ph type="body" idx="10"/>
          </p:nvPr>
        </p:nvSpPr>
        <p:spPr>
          <a:xfrm>
            <a:off x="3825340" y="6196968"/>
            <a:ext cx="1052493" cy="165604"/>
          </a:xfrm>
          <a:prstGeom prst="rect">
            <a:avLst/>
          </a:prstGeom>
          <a:noFill/>
          <a:ln w="0" cmpd="sng">
            <a:noFill/>
            <a:prstDash val="solid"/>
          </a:ln>
        </p:spPr>
        <p:txBody>
          <a:bodyPr vert="horz" lIns="0" tIns="2400" rIns="0" bIns="0" anchor="t"/>
          <a:lstStyle/>
          <a:p>
            <a:pPr>
              <a:lnSpc>
                <a:spcPts val="1227"/>
              </a:lnSpc>
              <a:spcAft>
                <a:spcPts val="0"/>
              </a:spcAft>
            </a:pPr>
            <a:r>
              <a:rPr lang="en-US" sz="1100" b="1" spc="-52">
                <a:solidFill>
                  <a:srgbClr val="000000"/>
                </a:solidFill>
                <a:latin typeface="Arial" panose="02020603050405020304" pitchFamily="2"/>
              </a:rPr>
              <a:t>UNCLASSIFIED </a:t>
            </a:r>
          </a:p>
        </p:txBody>
      </p:sp>
      <p:sp>
        <p:nvSpPr>
          <p:cNvPr id="7" name="Text Placeholder 6"/>
          <p:cNvSpPr>
            <a:spLocks noGrp="1"/>
          </p:cNvSpPr>
          <p:nvPr>
            <p:ph type="body" idx="10"/>
          </p:nvPr>
        </p:nvSpPr>
        <p:spPr>
          <a:xfrm>
            <a:off x="7697480" y="6262369"/>
            <a:ext cx="225020" cy="117603"/>
          </a:xfrm>
          <a:prstGeom prst="rect">
            <a:avLst/>
          </a:prstGeom>
          <a:noFill/>
          <a:ln w="0" cmpd="sng">
            <a:noFill/>
            <a:prstDash val="solid"/>
          </a:ln>
        </p:spPr>
        <p:txBody>
          <a:bodyPr vert="horz" lIns="0" tIns="3599" rIns="0" bIns="0" anchor="t"/>
          <a:lstStyle/>
          <a:p>
            <a:pPr algn="l">
              <a:lnSpc>
                <a:spcPts val="849"/>
              </a:lnSpc>
              <a:spcAft>
                <a:spcPts val="0"/>
              </a:spcAft>
            </a:pPr>
            <a:r>
              <a:rPr lang="en-US" sz="800" b="1" spc="123">
                <a:solidFill>
                  <a:srgbClr val="000000"/>
                </a:solidFill>
                <a:latin typeface="Arial" panose="02020603050405020304" pitchFamily="2"/>
              </a:rPr>
              <a:t>28 </a:t>
            </a:r>
          </a:p>
        </p:txBody>
      </p:sp>
    </p:spTree>
    <p:extLst>
      <p:ext uri="{BB962C8B-B14F-4D97-AF65-F5344CB8AC3E}">
        <p14:creationId xmlns:p14="http://schemas.microsoft.com/office/powerpoint/2010/main" val="211952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38" y="935831"/>
            <a:ext cx="7775337" cy="3879082"/>
          </a:xfrm>
        </p:spPr>
        <p:txBody>
          <a:bodyPr/>
          <a:lstStyle/>
          <a:p>
            <a:pPr marL="0" indent="0" algn="ctr">
              <a:buNone/>
            </a:pPr>
            <a:r>
              <a:rPr lang="en-US" i="1" dirty="0"/>
              <a:t>Attendees should be aware that all disclosures during the event will be treated as a public disclosure and all presentation materials will be treated as published material. </a:t>
            </a:r>
          </a:p>
          <a:p>
            <a:pPr marL="0" indent="0" algn="ctr">
              <a:buNone/>
            </a:pPr>
            <a:r>
              <a:rPr lang="en-US" i="1" dirty="0"/>
              <a:t> </a:t>
            </a:r>
          </a:p>
          <a:p>
            <a:pPr marL="0" indent="0" algn="ctr">
              <a:buNone/>
            </a:pPr>
            <a:r>
              <a:rPr lang="en-US" i="1" dirty="0"/>
              <a:t>Presentation materials and a record of discussions will</a:t>
            </a:r>
            <a:r>
              <a:rPr lang="en-US" b="1" i="1" dirty="0"/>
              <a:t> </a:t>
            </a:r>
            <a:r>
              <a:rPr lang="en-US" i="1" dirty="0"/>
              <a:t>be made available to all attendees for free, unrestricted use.</a:t>
            </a:r>
          </a:p>
          <a:p>
            <a:endParaRPr lang="en-US" dirty="0"/>
          </a:p>
        </p:txBody>
      </p:sp>
      <p:sp>
        <p:nvSpPr>
          <p:cNvPr id="5" name="Footer Placeholder 4"/>
          <p:cNvSpPr>
            <a:spLocks noGrp="1"/>
          </p:cNvSpPr>
          <p:nvPr>
            <p:ph type="ftr" sz="quarter" idx="13"/>
          </p:nvPr>
        </p:nvSpPr>
        <p:spPr/>
        <p:txBody>
          <a:bodyPr/>
          <a:lstStyle/>
          <a:p>
            <a:pPr>
              <a:defRPr/>
            </a:pPr>
            <a:r>
              <a:rPr lang="en-GB"/>
              <a:t>© Crown copyright  2015  Dstl</a:t>
            </a:r>
          </a:p>
        </p:txBody>
      </p:sp>
      <p:sp>
        <p:nvSpPr>
          <p:cNvPr id="6" name="Date Placeholder 5"/>
          <p:cNvSpPr>
            <a:spLocks noGrp="1"/>
          </p:cNvSpPr>
          <p:nvPr>
            <p:ph type="dt" sz="half" idx="14"/>
          </p:nvPr>
        </p:nvSpPr>
        <p:spPr/>
        <p:txBody>
          <a:bodyPr/>
          <a:lstStyle/>
          <a:p>
            <a:pPr>
              <a:defRPr/>
            </a:pPr>
            <a:fld id="{B0A74E2C-201D-421A-B800-173C81964AA9}" type="datetime4">
              <a:rPr lang="en-GB" smtClean="0"/>
              <a:t>17 May 2018</a:t>
            </a:fld>
            <a:endParaRPr lang="en-GB" dirty="0"/>
          </a:p>
        </p:txBody>
      </p:sp>
    </p:spTree>
    <p:extLst>
      <p:ext uri="{BB962C8B-B14F-4D97-AF65-F5344CB8AC3E}">
        <p14:creationId xmlns:p14="http://schemas.microsoft.com/office/powerpoint/2010/main" val="309562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Footer Placeholder 4"/>
          <p:cNvSpPr>
            <a:spLocks noGrp="1"/>
          </p:cNvSpPr>
          <p:nvPr>
            <p:ph type="ftr" sz="quarter" idx="13"/>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852315" fontAlgn="base">
              <a:spcBef>
                <a:spcPct val="0"/>
              </a:spcBef>
              <a:spcAft>
                <a:spcPct val="0"/>
              </a:spcAft>
            </a:pPr>
            <a:r>
              <a:rPr lang="en-GB" altLang="en-US">
                <a:latin typeface="Arial" charset="0"/>
                <a:cs typeface="Arial" charset="0"/>
              </a:rPr>
              <a:t>© Crown copyright 2018 Dstl</a:t>
            </a:r>
          </a:p>
        </p:txBody>
      </p:sp>
      <p:sp>
        <p:nvSpPr>
          <p:cNvPr id="13318" name="Date Placeholder 5"/>
          <p:cNvSpPr>
            <a:spLocks noGrp="1"/>
          </p:cNvSpPr>
          <p:nvPr>
            <p:ph type="dt" sz="quarter" idx="14"/>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p>
            <a:pPr defTabSz="852315" fontAlgn="base">
              <a:spcBef>
                <a:spcPct val="0"/>
              </a:spcBef>
              <a:spcAft>
                <a:spcPct val="0"/>
              </a:spcAft>
            </a:pPr>
            <a:fld id="{BC6A6CF4-B2E5-457D-820C-E08F86285E0D}" type="datetime4">
              <a:rPr lang="en-GB" altLang="en-US" smtClean="0">
                <a:latin typeface="Arial" charset="0"/>
                <a:cs typeface="Arial" charset="0"/>
              </a:rPr>
              <a:pPr defTabSz="852315" fontAlgn="base">
                <a:spcBef>
                  <a:spcPct val="0"/>
                </a:spcBef>
                <a:spcAft>
                  <a:spcPct val="0"/>
                </a:spcAft>
              </a:pPr>
              <a:t>17 May 2018</a:t>
            </a:fld>
            <a:endParaRPr lang="en-GB" altLang="en-US">
              <a:latin typeface="Arial" charset="0"/>
              <a:cs typeface="Arial" charset="0"/>
            </a:endParaRPr>
          </a:p>
        </p:txBody>
      </p:sp>
      <p:pic>
        <p:nvPicPr>
          <p:cNvPr id="7" name="Content Placeholder 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8578" y="719807"/>
            <a:ext cx="7308188" cy="2088232"/>
          </a:xfrm>
          <a:prstGeom prst="rect">
            <a:avLst/>
          </a:prstGeom>
        </p:spPr>
      </p:pic>
      <p:grpSp>
        <p:nvGrpSpPr>
          <p:cNvPr id="2" name="Group 1"/>
          <p:cNvGrpSpPr/>
          <p:nvPr/>
        </p:nvGrpSpPr>
        <p:grpSpPr>
          <a:xfrm>
            <a:off x="228601" y="3997278"/>
            <a:ext cx="4019773" cy="1619075"/>
            <a:chOff x="228600" y="3672135"/>
            <a:chExt cx="4800600" cy="1933575"/>
          </a:xfrm>
        </p:grpSpPr>
        <p:pic>
          <p:nvPicPr>
            <p:cNvPr id="8" name="Picture 6" descr="C:\Users\ian.hall\Documents\presentation material\CC_TIM\PH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2183" y="4126160"/>
              <a:ext cx="1907017" cy="1479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ian.hall\Documents\presentation material\CC_TIM\RAima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7663" y="4891335"/>
              <a:ext cx="2395537" cy="4762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descr="C:\Users\ian.hall\Documents\presentation material\CC_TIM\1000px-University_of_Southampton_Logo.svg.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9226" y="3733550"/>
              <a:ext cx="2627574" cy="5806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C:\Users\ian.hall\Documents\presentation material\CC_TIM\Dstl_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672135"/>
              <a:ext cx="1760537" cy="824251"/>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Subtitle 2"/>
          <p:cNvSpPr>
            <a:spLocks noGrp="1"/>
          </p:cNvSpPr>
          <p:nvPr>
            <p:ph type="subTitle" idx="1"/>
          </p:nvPr>
        </p:nvSpPr>
        <p:spPr>
          <a:xfrm>
            <a:off x="719981" y="2561644"/>
            <a:ext cx="7200800" cy="1752600"/>
          </a:xfrm>
        </p:spPr>
        <p:txBody>
          <a:bodyPr>
            <a:normAutofit/>
          </a:bodyPr>
          <a:lstStyle/>
          <a:p>
            <a:pPr algn="ctr"/>
            <a:r>
              <a:rPr lang="en-US" sz="3200" dirty="0">
                <a:solidFill>
                  <a:schemeClr val="bg2">
                    <a:lumMod val="65000"/>
                  </a:schemeClr>
                </a:solidFill>
              </a:rPr>
              <a:t>Overview</a:t>
            </a:r>
          </a:p>
        </p:txBody>
      </p:sp>
      <p:pic>
        <p:nvPicPr>
          <p:cNvPr id="1026" name="Picture 2" descr="C:\Users\vbowman\Desktop\CrystalCast\crystalcast-ico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81440" y="4314246"/>
            <a:ext cx="1390650" cy="1223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 to </a:t>
            </a:r>
            <a:br>
              <a:rPr lang="en-GB" dirty="0"/>
            </a:br>
            <a:r>
              <a:rPr lang="en-GB" dirty="0"/>
              <a:t>Disease Forecasting</a:t>
            </a:r>
            <a:endParaRPr lang="en-US" dirty="0"/>
          </a:p>
        </p:txBody>
      </p:sp>
      <p:sp>
        <p:nvSpPr>
          <p:cNvPr id="3" name="Content Placeholder 2"/>
          <p:cNvSpPr>
            <a:spLocks noGrp="1"/>
          </p:cNvSpPr>
          <p:nvPr>
            <p:ph idx="1"/>
          </p:nvPr>
        </p:nvSpPr>
        <p:spPr>
          <a:xfrm>
            <a:off x="432038" y="1727920"/>
            <a:ext cx="7775337" cy="3690229"/>
          </a:xfrm>
        </p:spPr>
        <p:txBody>
          <a:bodyPr/>
          <a:lstStyle/>
          <a:p>
            <a:r>
              <a:rPr lang="en-GB" dirty="0"/>
              <a:t>Decision makers need to understand the impact of </a:t>
            </a:r>
          </a:p>
          <a:p>
            <a:pPr lvl="1"/>
            <a:r>
              <a:rPr lang="en-GB" dirty="0"/>
              <a:t>A harmful release</a:t>
            </a:r>
          </a:p>
          <a:p>
            <a:pPr lvl="1"/>
            <a:r>
              <a:rPr lang="en-GB" dirty="0"/>
              <a:t>An outbreak</a:t>
            </a:r>
          </a:p>
          <a:p>
            <a:r>
              <a:rPr lang="en-GB" dirty="0"/>
              <a:t>Impact is usually assessed as total number of cases</a:t>
            </a:r>
          </a:p>
          <a:p>
            <a:pPr lvl="1"/>
            <a:r>
              <a:rPr lang="en-GB" dirty="0"/>
              <a:t>Prediction of case numbers is highly complex and intrinsically uncertain </a:t>
            </a:r>
          </a:p>
          <a:p>
            <a:r>
              <a:rPr lang="en-GB" dirty="0"/>
              <a:t>Decision makers need to decide on a course of action</a:t>
            </a:r>
          </a:p>
          <a:p>
            <a:pPr lvl="1"/>
            <a:r>
              <a:rPr lang="en-GB" dirty="0"/>
              <a:t>Delay in this decision can cost lives</a:t>
            </a:r>
            <a:endParaRPr lang="en-US" dirty="0"/>
          </a:p>
        </p:txBody>
      </p:sp>
      <p:sp>
        <p:nvSpPr>
          <p:cNvPr id="4" name="Footer Placeholder 3"/>
          <p:cNvSpPr>
            <a:spLocks noGrp="1"/>
          </p:cNvSpPr>
          <p:nvPr>
            <p:ph type="ftr" sz="quarter" idx="13"/>
          </p:nvPr>
        </p:nvSpPr>
        <p:spPr/>
        <p:txBody>
          <a:bodyPr/>
          <a:lstStyle/>
          <a:p>
            <a:pPr>
              <a:defRPr/>
            </a:pPr>
            <a:r>
              <a:rPr lang="en-GB"/>
              <a:t>© Crown copyright 2018 Dstl</a:t>
            </a:r>
          </a:p>
        </p:txBody>
      </p:sp>
      <p:sp>
        <p:nvSpPr>
          <p:cNvPr id="5" name="Date Placeholder 4"/>
          <p:cNvSpPr>
            <a:spLocks noGrp="1"/>
          </p:cNvSpPr>
          <p:nvPr>
            <p:ph type="dt" sz="half" idx="14"/>
          </p:nvPr>
        </p:nvSpPr>
        <p:spPr/>
        <p:txBody>
          <a:bodyPr/>
          <a:lstStyle/>
          <a:p>
            <a:pPr>
              <a:defRPr/>
            </a:pPr>
            <a:fld id="{7FCE90EF-4C15-4FC6-B8A2-93F54DADA5EA}" type="datetime4">
              <a:rPr lang="en-GB" smtClean="0"/>
              <a:pPr>
                <a:defRPr/>
              </a:pPr>
              <a:t>17 May 2018</a:t>
            </a:fld>
            <a:endParaRPr lang="en-GB" dirty="0"/>
          </a:p>
        </p:txBody>
      </p:sp>
      <p:pic>
        <p:nvPicPr>
          <p:cNvPr id="6" name="Content Placeholder 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4398" y="17324"/>
            <a:ext cx="4104456" cy="1172802"/>
          </a:xfrm>
          <a:prstGeom prst="rect">
            <a:avLst/>
          </a:prstGeom>
        </p:spPr>
      </p:pic>
    </p:spTree>
    <p:extLst>
      <p:ext uri="{BB962C8B-B14F-4D97-AF65-F5344CB8AC3E}">
        <p14:creationId xmlns:p14="http://schemas.microsoft.com/office/powerpoint/2010/main" val="3198214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Our Role</a:t>
            </a:r>
          </a:p>
        </p:txBody>
      </p:sp>
      <p:sp>
        <p:nvSpPr>
          <p:cNvPr id="5" name="Footer Placeholder 4"/>
          <p:cNvSpPr>
            <a:spLocks noGrp="1"/>
          </p:cNvSpPr>
          <p:nvPr>
            <p:ph type="ftr" sz="quarter" idx="13"/>
          </p:nvPr>
        </p:nvSpPr>
        <p:spPr/>
        <p:txBody>
          <a:bodyPr/>
          <a:lstStyle/>
          <a:p>
            <a:pPr>
              <a:defRPr/>
            </a:pPr>
            <a:r>
              <a:rPr lang="en-GB"/>
              <a:t>© Crown copyright 2013 Dstl</a:t>
            </a:r>
          </a:p>
        </p:txBody>
      </p:sp>
      <p:sp>
        <p:nvSpPr>
          <p:cNvPr id="6" name="Date Placeholder 5"/>
          <p:cNvSpPr>
            <a:spLocks noGrp="1"/>
          </p:cNvSpPr>
          <p:nvPr>
            <p:ph type="dt" sz="half" idx="14"/>
          </p:nvPr>
        </p:nvSpPr>
        <p:spPr/>
        <p:txBody>
          <a:bodyPr/>
          <a:lstStyle/>
          <a:p>
            <a:pPr>
              <a:defRPr/>
            </a:pPr>
            <a:fld id="{FCE767CF-3859-4D40-BE3E-FD2A6658C6D1}" type="datetime4">
              <a:rPr lang="en-GB" smtClean="0"/>
              <a:pPr>
                <a:defRPr/>
              </a:pPr>
              <a:t>17 May 2018</a:t>
            </a:fld>
            <a:endParaRPr lang="en-GB" dirty="0"/>
          </a:p>
        </p:txBody>
      </p:sp>
      <p:sp>
        <p:nvSpPr>
          <p:cNvPr id="3" name="TextBox 2"/>
          <p:cNvSpPr txBox="1"/>
          <p:nvPr/>
        </p:nvSpPr>
        <p:spPr>
          <a:xfrm>
            <a:off x="647974" y="1223865"/>
            <a:ext cx="7559402" cy="3370135"/>
          </a:xfrm>
          <a:prstGeom prst="rect">
            <a:avLst/>
          </a:prstGeom>
          <a:noFill/>
        </p:spPr>
        <p:txBody>
          <a:bodyPr wrap="square" lIns="91422" tIns="45711" rIns="91422" bIns="45711" rtlCol="0">
            <a:spAutoFit/>
          </a:bodyPr>
          <a:lstStyle/>
          <a:p>
            <a:pPr>
              <a:spcBef>
                <a:spcPts val="0"/>
              </a:spcBef>
            </a:pPr>
            <a:r>
              <a:rPr lang="en-GB" sz="2400" dirty="0">
                <a:latin typeface="Arial" pitchFamily="34" charset="0"/>
                <a:cs typeface="Arial" pitchFamily="34" charset="0"/>
              </a:rPr>
              <a:t>Delivering S&amp;T for defence and security</a:t>
            </a:r>
          </a:p>
          <a:p>
            <a:pPr>
              <a:spcBef>
                <a:spcPts val="0"/>
              </a:spcBef>
            </a:pPr>
            <a:endParaRPr lang="en-GB" sz="2400" dirty="0">
              <a:latin typeface="Arial" pitchFamily="34" charset="0"/>
              <a:cs typeface="Arial" pitchFamily="34" charset="0"/>
            </a:endParaRPr>
          </a:p>
          <a:p>
            <a:pPr marL="285692" indent="-285692">
              <a:lnSpc>
                <a:spcPct val="150000"/>
              </a:lnSpc>
              <a:spcBef>
                <a:spcPts val="0"/>
              </a:spcBef>
              <a:spcAft>
                <a:spcPts val="600"/>
              </a:spcAft>
              <a:buFont typeface="Arial" panose="020B0604020202020204" pitchFamily="34" charset="0"/>
              <a:buChar char="•"/>
            </a:pPr>
            <a:r>
              <a:rPr lang="en-GB" sz="2000" dirty="0">
                <a:latin typeface="Arial" pitchFamily="34" charset="0"/>
                <a:cs typeface="Arial" pitchFamily="34" charset="0"/>
              </a:rPr>
              <a:t>Maximising impact and value from the S&amp;T Portfolio</a:t>
            </a:r>
          </a:p>
          <a:p>
            <a:pPr marL="285692" indent="-285692">
              <a:spcBef>
                <a:spcPts val="0"/>
              </a:spcBef>
              <a:buFont typeface="Arial" panose="020B0604020202020204" pitchFamily="34" charset="0"/>
              <a:buChar char="•"/>
            </a:pPr>
            <a:r>
              <a:rPr lang="en-GB" sz="2000" dirty="0">
                <a:latin typeface="Arial" pitchFamily="34" charset="0"/>
                <a:cs typeface="Arial" pitchFamily="34" charset="0"/>
              </a:rPr>
              <a:t>Supplying specialist S&amp;T services which must be done in Government</a:t>
            </a:r>
          </a:p>
          <a:p>
            <a:pPr marL="285692" indent="-285692">
              <a:lnSpc>
                <a:spcPct val="150000"/>
              </a:lnSpc>
              <a:spcBef>
                <a:spcPts val="0"/>
              </a:spcBef>
              <a:buFont typeface="Arial" panose="020B0604020202020204" pitchFamily="34" charset="0"/>
              <a:buChar char="•"/>
            </a:pPr>
            <a:r>
              <a:rPr lang="en-GB" sz="2000" dirty="0">
                <a:latin typeface="Arial" pitchFamily="34" charset="0"/>
                <a:cs typeface="Arial" pitchFamily="34" charset="0"/>
              </a:rPr>
              <a:t>Providing expert and impartial advice, analysis and assurance</a:t>
            </a:r>
          </a:p>
          <a:p>
            <a:pPr marL="285692" indent="-285692">
              <a:lnSpc>
                <a:spcPct val="150000"/>
              </a:lnSpc>
              <a:spcBef>
                <a:spcPts val="0"/>
              </a:spcBef>
              <a:buFont typeface="Arial" panose="020B0604020202020204" pitchFamily="34" charset="0"/>
              <a:buChar char="•"/>
            </a:pPr>
            <a:r>
              <a:rPr lang="en-GB" sz="2000" dirty="0">
                <a:latin typeface="Arial" pitchFamily="34" charset="0"/>
                <a:cs typeface="Arial" pitchFamily="34" charset="0"/>
              </a:rPr>
              <a:t>Integrating S&amp;T delivered by industry, academia, wider Government and its allies</a:t>
            </a:r>
          </a:p>
        </p:txBody>
      </p:sp>
    </p:spTree>
    <p:extLst>
      <p:ext uri="{BB962C8B-B14F-4D97-AF65-F5344CB8AC3E}">
        <p14:creationId xmlns:p14="http://schemas.microsoft.com/office/powerpoint/2010/main" val="2477463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Aims</a:t>
            </a:r>
            <a:endParaRPr lang="en-US" dirty="0"/>
          </a:p>
        </p:txBody>
      </p:sp>
      <p:sp>
        <p:nvSpPr>
          <p:cNvPr id="3" name="Content Placeholder 2"/>
          <p:cNvSpPr>
            <a:spLocks noGrp="1"/>
          </p:cNvSpPr>
          <p:nvPr>
            <p:ph idx="1"/>
          </p:nvPr>
        </p:nvSpPr>
        <p:spPr/>
        <p:txBody>
          <a:bodyPr/>
          <a:lstStyle/>
          <a:p>
            <a:r>
              <a:rPr lang="en-GB" dirty="0"/>
              <a:t>Develop an integrated and intuitive system allowing</a:t>
            </a:r>
          </a:p>
          <a:p>
            <a:pPr lvl="1"/>
            <a:r>
              <a:rPr lang="en-GB" dirty="0"/>
              <a:t>Disease Forecasting</a:t>
            </a:r>
          </a:p>
          <a:p>
            <a:pPr lvl="1"/>
            <a:r>
              <a:rPr lang="en-GB" dirty="0"/>
              <a:t>Uncertainty Quantification</a:t>
            </a:r>
          </a:p>
          <a:p>
            <a:pPr lvl="1"/>
            <a:r>
              <a:rPr lang="en-GB" dirty="0"/>
              <a:t>Intervention Exploration and Optimization</a:t>
            </a:r>
          </a:p>
          <a:p>
            <a:pPr lvl="1"/>
            <a:r>
              <a:rPr lang="en-GB" dirty="0"/>
              <a:t>Visualization</a:t>
            </a:r>
          </a:p>
          <a:p>
            <a:pPr lvl="1"/>
            <a:r>
              <a:rPr lang="en-GB" dirty="0"/>
              <a:t>Decision Support</a:t>
            </a:r>
          </a:p>
          <a:p>
            <a:pPr lvl="1"/>
            <a:r>
              <a:rPr lang="en-GB" dirty="0"/>
              <a:t>Scenario Planning</a:t>
            </a:r>
          </a:p>
        </p:txBody>
      </p:sp>
      <p:sp>
        <p:nvSpPr>
          <p:cNvPr id="5" name="Footer Placeholder 4"/>
          <p:cNvSpPr>
            <a:spLocks noGrp="1"/>
          </p:cNvSpPr>
          <p:nvPr>
            <p:ph type="ftr" sz="quarter" idx="13"/>
          </p:nvPr>
        </p:nvSpPr>
        <p:spPr/>
        <p:txBody>
          <a:bodyPr/>
          <a:lstStyle/>
          <a:p>
            <a:pPr>
              <a:defRPr/>
            </a:pPr>
            <a:r>
              <a:rPr lang="en-GB"/>
              <a:t>© Crown copyright 2018 Dstl</a:t>
            </a:r>
          </a:p>
        </p:txBody>
      </p:sp>
      <p:sp>
        <p:nvSpPr>
          <p:cNvPr id="6" name="Date Placeholder 5"/>
          <p:cNvSpPr>
            <a:spLocks noGrp="1"/>
          </p:cNvSpPr>
          <p:nvPr>
            <p:ph type="dt" sz="half" idx="14"/>
          </p:nvPr>
        </p:nvSpPr>
        <p:spPr/>
        <p:txBody>
          <a:bodyPr/>
          <a:lstStyle/>
          <a:p>
            <a:pPr>
              <a:defRPr/>
            </a:pPr>
            <a:fld id="{7FCE90EF-4C15-4FC6-B8A2-93F54DADA5EA}" type="datetime4">
              <a:rPr lang="en-GB" smtClean="0"/>
              <a:pPr>
                <a:defRPr/>
              </a:pPr>
              <a:t>17 May 2018</a:t>
            </a:fld>
            <a:endParaRPr lang="en-GB" dirty="0"/>
          </a:p>
        </p:txBody>
      </p:sp>
      <p:pic>
        <p:nvPicPr>
          <p:cNvPr id="7" name="Content Placeholder 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8374" y="17324"/>
            <a:ext cx="4104456" cy="1172802"/>
          </a:xfrm>
          <a:prstGeom prst="rect">
            <a:avLst/>
          </a:prstGeom>
        </p:spPr>
      </p:pic>
    </p:spTree>
    <p:extLst>
      <p:ext uri="{BB962C8B-B14F-4D97-AF65-F5344CB8AC3E}">
        <p14:creationId xmlns:p14="http://schemas.microsoft.com/office/powerpoint/2010/main" val="2119249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Vision</a:t>
            </a:r>
            <a:endParaRPr lang="en-US" dirty="0"/>
          </a:p>
        </p:txBody>
      </p:sp>
      <p:sp>
        <p:nvSpPr>
          <p:cNvPr id="4" name="Footer Placeholder 3"/>
          <p:cNvSpPr>
            <a:spLocks noGrp="1"/>
          </p:cNvSpPr>
          <p:nvPr>
            <p:ph type="ftr" sz="quarter" idx="13"/>
          </p:nvPr>
        </p:nvSpPr>
        <p:spPr/>
        <p:txBody>
          <a:bodyPr/>
          <a:lstStyle/>
          <a:p>
            <a:pPr>
              <a:defRPr/>
            </a:pPr>
            <a:r>
              <a:rPr lang="en-GB"/>
              <a:t>© Crown copyright 2018 Dstl</a:t>
            </a:r>
          </a:p>
        </p:txBody>
      </p:sp>
      <p:sp>
        <p:nvSpPr>
          <p:cNvPr id="5" name="Date Placeholder 4"/>
          <p:cNvSpPr>
            <a:spLocks noGrp="1"/>
          </p:cNvSpPr>
          <p:nvPr>
            <p:ph type="dt" sz="half" idx="14"/>
          </p:nvPr>
        </p:nvSpPr>
        <p:spPr/>
        <p:txBody>
          <a:bodyPr/>
          <a:lstStyle/>
          <a:p>
            <a:pPr>
              <a:defRPr/>
            </a:pPr>
            <a:fld id="{7FCE90EF-4C15-4FC6-B8A2-93F54DADA5EA}" type="datetime4">
              <a:rPr lang="en-GB" smtClean="0"/>
              <a:pPr>
                <a:defRPr/>
              </a:pPr>
              <a:t>17 May 2018</a:t>
            </a:fld>
            <a:endParaRPr lang="en-GB" dirty="0"/>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498605" y="1538288"/>
            <a:ext cx="5641965" cy="387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Content Placeholder 4"/>
          <p:cNvPicPr>
            <a:picLocks noGrp="1"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8374" y="17324"/>
            <a:ext cx="4104456" cy="1172802"/>
          </a:xfrm>
          <a:prstGeom prst="rect">
            <a:avLst/>
          </a:prstGeom>
        </p:spPr>
      </p:pic>
    </p:spTree>
    <p:extLst>
      <p:ext uri="{BB962C8B-B14F-4D97-AF65-F5344CB8AC3E}">
        <p14:creationId xmlns:p14="http://schemas.microsoft.com/office/powerpoint/2010/main" val="2458430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038" y="215842"/>
            <a:ext cx="7775337" cy="1080029"/>
          </a:xfrm>
        </p:spPr>
        <p:txBody>
          <a:bodyPr/>
          <a:lstStyle/>
          <a:p>
            <a:r>
              <a:rPr lang="en-GB" dirty="0"/>
              <a:t>System </a:t>
            </a:r>
            <a:br>
              <a:rPr lang="en-GB" dirty="0"/>
            </a:br>
            <a:r>
              <a:rPr lang="en-GB" dirty="0"/>
              <a:t>Structure</a:t>
            </a:r>
            <a:endParaRPr lang="en-US" dirty="0"/>
          </a:p>
        </p:txBody>
      </p:sp>
      <p:sp>
        <p:nvSpPr>
          <p:cNvPr id="5" name="Footer Placeholder 4"/>
          <p:cNvSpPr>
            <a:spLocks noGrp="1"/>
          </p:cNvSpPr>
          <p:nvPr>
            <p:ph type="ftr" sz="quarter" idx="13"/>
          </p:nvPr>
        </p:nvSpPr>
        <p:spPr/>
        <p:txBody>
          <a:bodyPr/>
          <a:lstStyle/>
          <a:p>
            <a:pPr>
              <a:defRPr/>
            </a:pPr>
            <a:r>
              <a:rPr lang="en-GB"/>
              <a:t>© Crown copyright 2018 Dstl</a:t>
            </a:r>
          </a:p>
        </p:txBody>
      </p:sp>
      <p:sp>
        <p:nvSpPr>
          <p:cNvPr id="6" name="Date Placeholder 5"/>
          <p:cNvSpPr>
            <a:spLocks noGrp="1"/>
          </p:cNvSpPr>
          <p:nvPr>
            <p:ph type="dt" sz="half" idx="14"/>
          </p:nvPr>
        </p:nvSpPr>
        <p:spPr/>
        <p:txBody>
          <a:bodyPr/>
          <a:lstStyle/>
          <a:p>
            <a:pPr>
              <a:defRPr/>
            </a:pPr>
            <a:fld id="{7FCE90EF-4C15-4FC6-B8A2-93F54DADA5EA}" type="datetime4">
              <a:rPr lang="en-GB" smtClean="0"/>
              <a:pPr>
                <a:defRPr/>
              </a:pPr>
              <a:t>17 May 2018</a:t>
            </a:fld>
            <a:endParaRPr lang="en-GB" dirty="0"/>
          </a:p>
        </p:txBody>
      </p:sp>
      <p:pic>
        <p:nvPicPr>
          <p:cNvPr id="10" name="Content Placeholder 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48374" y="17324"/>
            <a:ext cx="4104456" cy="1172802"/>
          </a:xfrm>
          <a:prstGeom prst="rect">
            <a:avLst/>
          </a:prstGeom>
        </p:spPr>
      </p:pic>
      <p:pic>
        <p:nvPicPr>
          <p:cNvPr id="11" name="Picture 2" descr="C:\Users\ian.hall\Documents\presentation material\CC_TIM\flow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631" y="2231977"/>
            <a:ext cx="8077199" cy="2354977"/>
          </a:xfrm>
          <a:prstGeom prst="rect">
            <a:avLst/>
          </a:prstGeom>
          <a:solidFill>
            <a:schemeClr val="bg1"/>
          </a:solidFill>
        </p:spPr>
      </p:pic>
    </p:spTree>
    <p:extLst>
      <p:ext uri="{BB962C8B-B14F-4D97-AF65-F5344CB8AC3E}">
        <p14:creationId xmlns:p14="http://schemas.microsoft.com/office/powerpoint/2010/main" val="24844168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Prototype </a:t>
            </a:r>
            <a:br>
              <a:rPr lang="en-GB" dirty="0"/>
            </a:br>
            <a:r>
              <a:rPr lang="en-GB" dirty="0"/>
              <a:t>Visualisation Methodology</a:t>
            </a:r>
            <a:endParaRPr lang="en-US" dirty="0"/>
          </a:p>
        </p:txBody>
      </p:sp>
      <p:sp>
        <p:nvSpPr>
          <p:cNvPr id="3" name="Content Placeholder 2"/>
          <p:cNvSpPr>
            <a:spLocks noGrp="1"/>
          </p:cNvSpPr>
          <p:nvPr>
            <p:ph idx="1"/>
          </p:nvPr>
        </p:nvSpPr>
        <p:spPr>
          <a:xfrm>
            <a:off x="432038" y="1655912"/>
            <a:ext cx="7775337" cy="3762237"/>
          </a:xfrm>
        </p:spPr>
        <p:txBody>
          <a:bodyPr/>
          <a:lstStyle/>
          <a:p>
            <a:r>
              <a:rPr lang="en-GB" dirty="0"/>
              <a:t>An easy to use system interface has been developed</a:t>
            </a:r>
          </a:p>
          <a:p>
            <a:endParaRPr lang="en-GB" dirty="0"/>
          </a:p>
          <a:p>
            <a:endParaRPr lang="en-GB" dirty="0"/>
          </a:p>
          <a:p>
            <a:r>
              <a:rPr lang="en-GB" dirty="0"/>
              <a:t>Initial visualizations have been implemented into the system</a:t>
            </a:r>
            <a:endParaRPr lang="en-US" dirty="0"/>
          </a:p>
        </p:txBody>
      </p:sp>
      <p:sp>
        <p:nvSpPr>
          <p:cNvPr id="4" name="Footer Placeholder 3"/>
          <p:cNvSpPr>
            <a:spLocks noGrp="1"/>
          </p:cNvSpPr>
          <p:nvPr>
            <p:ph type="ftr" sz="quarter" idx="13"/>
          </p:nvPr>
        </p:nvSpPr>
        <p:spPr/>
        <p:txBody>
          <a:bodyPr/>
          <a:lstStyle/>
          <a:p>
            <a:pPr>
              <a:defRPr/>
            </a:pPr>
            <a:r>
              <a:rPr lang="en-GB"/>
              <a:t>© Crown copyright 2018 Dstl</a:t>
            </a:r>
          </a:p>
        </p:txBody>
      </p:sp>
      <p:sp>
        <p:nvSpPr>
          <p:cNvPr id="5" name="Date Placeholder 4"/>
          <p:cNvSpPr>
            <a:spLocks noGrp="1"/>
          </p:cNvSpPr>
          <p:nvPr>
            <p:ph type="dt" sz="half" idx="14"/>
          </p:nvPr>
        </p:nvSpPr>
        <p:spPr/>
        <p:txBody>
          <a:bodyPr/>
          <a:lstStyle/>
          <a:p>
            <a:pPr>
              <a:defRPr/>
            </a:pPr>
            <a:fld id="{7FCE90EF-4C15-4FC6-B8A2-93F54DADA5EA}" type="datetime4">
              <a:rPr lang="en-GB" smtClean="0"/>
              <a:pPr>
                <a:defRPr/>
              </a:pPr>
              <a:t>17 May 2018</a:t>
            </a:fld>
            <a:endParaRPr lang="en-GB" dirty="0"/>
          </a:p>
        </p:txBody>
      </p:sp>
      <p:pic>
        <p:nvPicPr>
          <p:cNvPr id="6" name="Content Placeholder 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6405" y="17324"/>
            <a:ext cx="3816424" cy="1090500"/>
          </a:xfrm>
          <a:prstGeom prst="rect">
            <a:avLst/>
          </a:prstGeom>
        </p:spPr>
      </p:pic>
      <p:pic>
        <p:nvPicPr>
          <p:cNvPr id="7" name="Picture 6"/>
          <p:cNvPicPr>
            <a:picLocks noChangeAspect="1"/>
          </p:cNvPicPr>
          <p:nvPr/>
        </p:nvPicPr>
        <p:blipFill>
          <a:blip r:embed="rId3"/>
          <a:stretch>
            <a:fillRect/>
          </a:stretch>
        </p:blipFill>
        <p:spPr>
          <a:xfrm>
            <a:off x="3941004" y="3542822"/>
            <a:ext cx="4411827" cy="2073531"/>
          </a:xfrm>
          <a:prstGeom prst="rect">
            <a:avLst/>
          </a:prstGeom>
        </p:spPr>
      </p:pic>
      <p:pic>
        <p:nvPicPr>
          <p:cNvPr id="8" name="Picture 7"/>
          <p:cNvPicPr>
            <a:picLocks noChangeAspect="1"/>
          </p:cNvPicPr>
          <p:nvPr/>
        </p:nvPicPr>
        <p:blipFill>
          <a:blip r:embed="rId4"/>
          <a:stretch>
            <a:fillRect/>
          </a:stretch>
        </p:blipFill>
        <p:spPr>
          <a:xfrm>
            <a:off x="237695" y="4093475"/>
            <a:ext cx="2138471" cy="1162836"/>
          </a:xfrm>
          <a:prstGeom prst="rect">
            <a:avLst/>
          </a:prstGeom>
        </p:spPr>
      </p:pic>
      <p:pic>
        <p:nvPicPr>
          <p:cNvPr id="9" name="Picture 8"/>
          <p:cNvPicPr>
            <a:picLocks noChangeAspect="1"/>
          </p:cNvPicPr>
          <p:nvPr/>
        </p:nvPicPr>
        <p:blipFill>
          <a:blip r:embed="rId5"/>
          <a:stretch>
            <a:fillRect/>
          </a:stretch>
        </p:blipFill>
        <p:spPr>
          <a:xfrm>
            <a:off x="2232149" y="4411875"/>
            <a:ext cx="2066662" cy="1130516"/>
          </a:xfrm>
          <a:prstGeom prst="rect">
            <a:avLst/>
          </a:prstGeom>
        </p:spPr>
      </p:pic>
      <p:pic>
        <p:nvPicPr>
          <p:cNvPr id="29699" name="Picture 3" descr="C:\Users\vbowman\Desktop\CrystalCast\run_complete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840" y="2096310"/>
            <a:ext cx="6031133" cy="107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1479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Integration and </a:t>
            </a:r>
            <a:br>
              <a:rPr lang="en-GB" dirty="0"/>
            </a:br>
            <a:r>
              <a:rPr lang="en-GB" dirty="0"/>
              <a:t>System Framework Demonstrator</a:t>
            </a:r>
            <a:endParaRPr lang="en-US" dirty="0"/>
          </a:p>
        </p:txBody>
      </p:sp>
      <p:sp>
        <p:nvSpPr>
          <p:cNvPr id="4" name="Footer Placeholder 3"/>
          <p:cNvSpPr>
            <a:spLocks noGrp="1"/>
          </p:cNvSpPr>
          <p:nvPr>
            <p:ph type="ftr" sz="quarter" idx="13"/>
          </p:nvPr>
        </p:nvSpPr>
        <p:spPr/>
        <p:txBody>
          <a:bodyPr/>
          <a:lstStyle/>
          <a:p>
            <a:pPr>
              <a:defRPr/>
            </a:pPr>
            <a:r>
              <a:rPr lang="en-GB"/>
              <a:t>© Crown copyright 2018 Dstl</a:t>
            </a:r>
          </a:p>
        </p:txBody>
      </p:sp>
      <p:sp>
        <p:nvSpPr>
          <p:cNvPr id="5" name="Date Placeholder 4"/>
          <p:cNvSpPr>
            <a:spLocks noGrp="1"/>
          </p:cNvSpPr>
          <p:nvPr>
            <p:ph type="dt" sz="half" idx="14"/>
          </p:nvPr>
        </p:nvSpPr>
        <p:spPr/>
        <p:txBody>
          <a:bodyPr/>
          <a:lstStyle/>
          <a:p>
            <a:pPr>
              <a:defRPr/>
            </a:pPr>
            <a:fld id="{7FCE90EF-4C15-4FC6-B8A2-93F54DADA5EA}" type="datetime4">
              <a:rPr lang="en-GB" smtClean="0"/>
              <a:pPr>
                <a:defRPr/>
              </a:pPr>
              <a:t>17 May 2018</a:t>
            </a:fld>
            <a:endParaRPr lang="en-GB" dirty="0"/>
          </a:p>
        </p:txBody>
      </p:sp>
      <p:pic>
        <p:nvPicPr>
          <p:cNvPr id="6" name="Content Placeholder 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6405" y="17324"/>
            <a:ext cx="3816424" cy="10905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102" y="1871935"/>
            <a:ext cx="4809629" cy="3432142"/>
          </a:xfrm>
          <a:prstGeom prst="rect">
            <a:avLst/>
          </a:prstGeom>
        </p:spPr>
      </p:pic>
    </p:spTree>
    <p:extLst>
      <p:ext uri="{BB962C8B-B14F-4D97-AF65-F5344CB8AC3E}">
        <p14:creationId xmlns:p14="http://schemas.microsoft.com/office/powerpoint/2010/main" val="1934552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Workshop </a:t>
            </a:r>
            <a:br>
              <a:rPr lang="en-GB" dirty="0"/>
            </a:br>
            <a:r>
              <a:rPr lang="en-GB" dirty="0"/>
              <a:t>Objective</a:t>
            </a:r>
            <a:endParaRPr lang="en-US" dirty="0"/>
          </a:p>
        </p:txBody>
      </p:sp>
      <p:sp>
        <p:nvSpPr>
          <p:cNvPr id="3" name="Content Placeholder 2"/>
          <p:cNvSpPr>
            <a:spLocks noGrp="1"/>
          </p:cNvSpPr>
          <p:nvPr>
            <p:ph idx="1"/>
          </p:nvPr>
        </p:nvSpPr>
        <p:spPr>
          <a:xfrm>
            <a:off x="432038" y="1799926"/>
            <a:ext cx="7775337" cy="3618221"/>
          </a:xfrm>
        </p:spPr>
        <p:txBody>
          <a:bodyPr/>
          <a:lstStyle/>
          <a:p>
            <a:pPr marL="0" indent="0" algn="ctr">
              <a:buNone/>
            </a:pPr>
            <a:r>
              <a:rPr lang="en-GB" dirty="0"/>
              <a:t>Explore and create innovative ways to visualise the complex output from the </a:t>
            </a:r>
            <a:r>
              <a:rPr lang="en-GB" dirty="0" err="1"/>
              <a:t>CrystalCast</a:t>
            </a:r>
            <a:r>
              <a:rPr lang="en-GB" dirty="0"/>
              <a:t> system in order to provide a decision maker with the understanding required to make a reasoned decision </a:t>
            </a:r>
            <a:endParaRPr lang="en-US" dirty="0"/>
          </a:p>
        </p:txBody>
      </p:sp>
      <p:sp>
        <p:nvSpPr>
          <p:cNvPr id="4" name="Footer Placeholder 3"/>
          <p:cNvSpPr>
            <a:spLocks noGrp="1"/>
          </p:cNvSpPr>
          <p:nvPr>
            <p:ph type="ftr" sz="quarter" idx="13"/>
          </p:nvPr>
        </p:nvSpPr>
        <p:spPr/>
        <p:txBody>
          <a:bodyPr/>
          <a:lstStyle/>
          <a:p>
            <a:pPr>
              <a:defRPr/>
            </a:pPr>
            <a:r>
              <a:rPr lang="en-GB"/>
              <a:t>© Crown copyright 2018 Dstl</a:t>
            </a:r>
          </a:p>
        </p:txBody>
      </p:sp>
      <p:sp>
        <p:nvSpPr>
          <p:cNvPr id="5" name="Date Placeholder 4"/>
          <p:cNvSpPr>
            <a:spLocks noGrp="1"/>
          </p:cNvSpPr>
          <p:nvPr>
            <p:ph type="dt" sz="half" idx="14"/>
          </p:nvPr>
        </p:nvSpPr>
        <p:spPr/>
        <p:txBody>
          <a:bodyPr/>
          <a:lstStyle/>
          <a:p>
            <a:pPr>
              <a:defRPr/>
            </a:pPr>
            <a:fld id="{7FCE90EF-4C15-4FC6-B8A2-93F54DADA5EA}" type="datetime4">
              <a:rPr lang="en-GB" smtClean="0"/>
              <a:pPr>
                <a:defRPr/>
              </a:pPr>
              <a:t>17 May 2018</a:t>
            </a:fld>
            <a:endParaRPr lang="en-GB" dirty="0"/>
          </a:p>
        </p:txBody>
      </p:sp>
      <p:pic>
        <p:nvPicPr>
          <p:cNvPr id="6" name="Content Placeholder 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6405" y="17324"/>
            <a:ext cx="3816424" cy="1090500"/>
          </a:xfrm>
          <a:prstGeom prst="rect">
            <a:avLst/>
          </a:prstGeom>
        </p:spPr>
      </p:pic>
    </p:spTree>
    <p:extLst>
      <p:ext uri="{BB962C8B-B14F-4D97-AF65-F5344CB8AC3E}">
        <p14:creationId xmlns:p14="http://schemas.microsoft.com/office/powerpoint/2010/main" val="598799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Working Groups</a:t>
            </a:r>
            <a:endParaRPr lang="en-US" dirty="0"/>
          </a:p>
        </p:txBody>
      </p:sp>
      <p:sp>
        <p:nvSpPr>
          <p:cNvPr id="3" name="Content Placeholder 2"/>
          <p:cNvSpPr>
            <a:spLocks noGrp="1"/>
          </p:cNvSpPr>
          <p:nvPr>
            <p:ph idx="1"/>
          </p:nvPr>
        </p:nvSpPr>
        <p:spPr/>
        <p:txBody>
          <a:bodyPr/>
          <a:lstStyle/>
          <a:p>
            <a:pPr marL="457107" indent="-457107">
              <a:spcBef>
                <a:spcPts val="1200"/>
              </a:spcBef>
              <a:buFont typeface="+mj-lt"/>
              <a:buAutoNum type="arabicPeriod"/>
            </a:pPr>
            <a:r>
              <a:rPr lang="en-US" dirty="0"/>
              <a:t>Visualization of Underpinning Model Assumptions</a:t>
            </a:r>
          </a:p>
          <a:p>
            <a:pPr marL="457107" indent="-457107">
              <a:spcBef>
                <a:spcPts val="1200"/>
              </a:spcBef>
              <a:buFont typeface="+mj-lt"/>
              <a:buAutoNum type="arabicPeriod"/>
            </a:pPr>
            <a:r>
              <a:rPr lang="en-US" dirty="0"/>
              <a:t>Decision Aids that include Data Summaries and Temporal Predictions</a:t>
            </a:r>
          </a:p>
          <a:p>
            <a:pPr marL="457107" indent="-457107">
              <a:spcBef>
                <a:spcPts val="1200"/>
              </a:spcBef>
              <a:buFont typeface="+mj-lt"/>
              <a:buAutoNum type="arabicPeriod"/>
            </a:pPr>
            <a:r>
              <a:rPr lang="en-US" dirty="0" err="1"/>
              <a:t>Spatio</a:t>
            </a:r>
            <a:r>
              <a:rPr lang="en-US" dirty="0"/>
              <a:t>-temporal Uncertainty Visualization</a:t>
            </a:r>
          </a:p>
          <a:p>
            <a:pPr marL="457107" indent="-457107">
              <a:spcBef>
                <a:spcPts val="1200"/>
              </a:spcBef>
              <a:buFont typeface="+mj-lt"/>
              <a:buAutoNum type="arabicPeriod"/>
            </a:pPr>
            <a:r>
              <a:rPr lang="en-US" dirty="0"/>
              <a:t>Visualizing Uncertainty in the Numbers in ‘at Risk’ Groups Due to Multiple Model Predictions</a:t>
            </a:r>
          </a:p>
          <a:p>
            <a:endParaRPr lang="en-US" dirty="0"/>
          </a:p>
        </p:txBody>
      </p:sp>
      <p:sp>
        <p:nvSpPr>
          <p:cNvPr id="4" name="Footer Placeholder 3"/>
          <p:cNvSpPr>
            <a:spLocks noGrp="1"/>
          </p:cNvSpPr>
          <p:nvPr>
            <p:ph type="ftr" sz="quarter" idx="13"/>
          </p:nvPr>
        </p:nvSpPr>
        <p:spPr/>
        <p:txBody>
          <a:bodyPr/>
          <a:lstStyle/>
          <a:p>
            <a:pPr>
              <a:defRPr/>
            </a:pPr>
            <a:r>
              <a:rPr lang="en-GB"/>
              <a:t>© Crown copyright 2018 Dstl</a:t>
            </a:r>
          </a:p>
        </p:txBody>
      </p:sp>
      <p:sp>
        <p:nvSpPr>
          <p:cNvPr id="5" name="Date Placeholder 4"/>
          <p:cNvSpPr>
            <a:spLocks noGrp="1"/>
          </p:cNvSpPr>
          <p:nvPr>
            <p:ph type="dt" sz="half" idx="14"/>
          </p:nvPr>
        </p:nvSpPr>
        <p:spPr/>
        <p:txBody>
          <a:bodyPr/>
          <a:lstStyle/>
          <a:p>
            <a:pPr>
              <a:defRPr/>
            </a:pPr>
            <a:fld id="{7FCE90EF-4C15-4FC6-B8A2-93F54DADA5EA}" type="datetime4">
              <a:rPr lang="en-GB" smtClean="0"/>
              <a:pPr>
                <a:defRPr/>
              </a:pPr>
              <a:t>17 May 2018</a:t>
            </a:fld>
            <a:endParaRPr lang="en-GB" dirty="0"/>
          </a:p>
        </p:txBody>
      </p:sp>
      <p:pic>
        <p:nvPicPr>
          <p:cNvPr id="6" name="Content Placeholder 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6405" y="17324"/>
            <a:ext cx="3816424" cy="1090500"/>
          </a:xfrm>
          <a:prstGeom prst="rect">
            <a:avLst/>
          </a:prstGeom>
        </p:spPr>
      </p:pic>
    </p:spTree>
    <p:extLst>
      <p:ext uri="{BB962C8B-B14F-4D97-AF65-F5344CB8AC3E}">
        <p14:creationId xmlns:p14="http://schemas.microsoft.com/office/powerpoint/2010/main" val="2116409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Outputs</a:t>
            </a:r>
            <a:endParaRPr lang="en-US" dirty="0"/>
          </a:p>
        </p:txBody>
      </p:sp>
      <p:sp>
        <p:nvSpPr>
          <p:cNvPr id="3" name="Content Placeholder 2"/>
          <p:cNvSpPr>
            <a:spLocks noGrp="1"/>
          </p:cNvSpPr>
          <p:nvPr>
            <p:ph idx="1"/>
          </p:nvPr>
        </p:nvSpPr>
        <p:spPr>
          <a:xfrm>
            <a:off x="432038" y="1809277"/>
            <a:ext cx="7775337" cy="3879082"/>
          </a:xfrm>
        </p:spPr>
        <p:txBody>
          <a:bodyPr/>
          <a:lstStyle/>
          <a:p>
            <a:r>
              <a:rPr lang="en-GB" dirty="0"/>
              <a:t>Each working group should capture their ideas,  visualisations and if appropriate developed code</a:t>
            </a:r>
          </a:p>
          <a:p>
            <a:endParaRPr lang="en-GB" dirty="0"/>
          </a:p>
          <a:p>
            <a:r>
              <a:rPr lang="en-GB" dirty="0"/>
              <a:t>The specifics of this will be covered in Matt’s presentation later</a:t>
            </a:r>
            <a:endParaRPr lang="en-US" dirty="0"/>
          </a:p>
        </p:txBody>
      </p:sp>
      <p:sp>
        <p:nvSpPr>
          <p:cNvPr id="4" name="Footer Placeholder 3"/>
          <p:cNvSpPr>
            <a:spLocks noGrp="1"/>
          </p:cNvSpPr>
          <p:nvPr>
            <p:ph type="ftr" sz="quarter" idx="13"/>
          </p:nvPr>
        </p:nvSpPr>
        <p:spPr/>
        <p:txBody>
          <a:bodyPr/>
          <a:lstStyle/>
          <a:p>
            <a:pPr>
              <a:defRPr/>
            </a:pPr>
            <a:r>
              <a:rPr lang="en-GB"/>
              <a:t>© Crown copyright 2018 Dstl</a:t>
            </a:r>
          </a:p>
        </p:txBody>
      </p:sp>
      <p:sp>
        <p:nvSpPr>
          <p:cNvPr id="5" name="Date Placeholder 4"/>
          <p:cNvSpPr>
            <a:spLocks noGrp="1"/>
          </p:cNvSpPr>
          <p:nvPr>
            <p:ph type="dt" sz="half" idx="14"/>
          </p:nvPr>
        </p:nvSpPr>
        <p:spPr/>
        <p:txBody>
          <a:bodyPr/>
          <a:lstStyle/>
          <a:p>
            <a:pPr>
              <a:defRPr/>
            </a:pPr>
            <a:fld id="{7FCE90EF-4C15-4FC6-B8A2-93F54DADA5EA}" type="datetime4">
              <a:rPr lang="en-GB" smtClean="0"/>
              <a:pPr>
                <a:defRPr/>
              </a:pPr>
              <a:t>17 May 2018</a:t>
            </a:fld>
            <a:endParaRPr lang="en-GB" dirty="0"/>
          </a:p>
        </p:txBody>
      </p:sp>
      <p:pic>
        <p:nvPicPr>
          <p:cNvPr id="6" name="Content Placeholder 4"/>
          <p:cNvPicPr>
            <a:picLocks noGrp="1"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36405" y="17324"/>
            <a:ext cx="3816424" cy="1090500"/>
          </a:xfrm>
          <a:prstGeom prst="rect">
            <a:avLst/>
          </a:prstGeom>
        </p:spPr>
      </p:pic>
    </p:spTree>
    <p:extLst>
      <p:ext uri="{BB962C8B-B14F-4D97-AF65-F5344CB8AC3E}">
        <p14:creationId xmlns:p14="http://schemas.microsoft.com/office/powerpoint/2010/main" val="22964190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700">
                <a:solidFill>
                  <a:schemeClr val="tx1"/>
                </a:solidFill>
                <a:latin typeface="Arial" charset="0"/>
                <a:cs typeface="Arial" charset="0"/>
              </a:defRPr>
            </a:lvl1pPr>
            <a:lvl2pPr marL="742799" indent="-285692" eaLnBrk="0" hangingPunct="0">
              <a:defRPr sz="1700">
                <a:solidFill>
                  <a:schemeClr val="tx1"/>
                </a:solidFill>
                <a:latin typeface="Arial" charset="0"/>
                <a:cs typeface="Arial" charset="0"/>
              </a:defRPr>
            </a:lvl2pPr>
            <a:lvl3pPr marL="1142768" indent="-228554" eaLnBrk="0" hangingPunct="0">
              <a:defRPr sz="1700">
                <a:solidFill>
                  <a:schemeClr val="tx1"/>
                </a:solidFill>
                <a:latin typeface="Arial" charset="0"/>
                <a:cs typeface="Arial" charset="0"/>
              </a:defRPr>
            </a:lvl3pPr>
            <a:lvl4pPr marL="1599875" indent="-228554" eaLnBrk="0" hangingPunct="0">
              <a:defRPr sz="1700">
                <a:solidFill>
                  <a:schemeClr val="tx1"/>
                </a:solidFill>
                <a:latin typeface="Arial" charset="0"/>
                <a:cs typeface="Arial" charset="0"/>
              </a:defRPr>
            </a:lvl4pPr>
            <a:lvl5pPr marL="2056982" indent="-228554" eaLnBrk="0" hangingPunct="0">
              <a:defRPr sz="1700">
                <a:solidFill>
                  <a:schemeClr val="tx1"/>
                </a:solidFill>
                <a:latin typeface="Arial" charset="0"/>
                <a:cs typeface="Arial" charset="0"/>
              </a:defRPr>
            </a:lvl5pPr>
            <a:lvl6pPr marL="2514088" indent="-228554" defTabSz="852315" eaLnBrk="0" fontAlgn="base" hangingPunct="0">
              <a:spcBef>
                <a:spcPct val="0"/>
              </a:spcBef>
              <a:spcAft>
                <a:spcPct val="0"/>
              </a:spcAft>
              <a:defRPr sz="1700">
                <a:solidFill>
                  <a:schemeClr val="tx1"/>
                </a:solidFill>
                <a:latin typeface="Arial" charset="0"/>
                <a:cs typeface="Arial" charset="0"/>
              </a:defRPr>
            </a:lvl6pPr>
            <a:lvl7pPr marL="2971195" indent="-228554" defTabSz="852315" eaLnBrk="0" fontAlgn="base" hangingPunct="0">
              <a:spcBef>
                <a:spcPct val="0"/>
              </a:spcBef>
              <a:spcAft>
                <a:spcPct val="0"/>
              </a:spcAft>
              <a:defRPr sz="1700">
                <a:solidFill>
                  <a:schemeClr val="tx1"/>
                </a:solidFill>
                <a:latin typeface="Arial" charset="0"/>
                <a:cs typeface="Arial" charset="0"/>
              </a:defRPr>
            </a:lvl7pPr>
            <a:lvl8pPr marL="3428302" indent="-228554" defTabSz="852315" eaLnBrk="0" fontAlgn="base" hangingPunct="0">
              <a:spcBef>
                <a:spcPct val="0"/>
              </a:spcBef>
              <a:spcAft>
                <a:spcPct val="0"/>
              </a:spcAft>
              <a:defRPr sz="1700">
                <a:solidFill>
                  <a:schemeClr val="tx1"/>
                </a:solidFill>
                <a:latin typeface="Arial" charset="0"/>
                <a:cs typeface="Arial" charset="0"/>
              </a:defRPr>
            </a:lvl8pPr>
            <a:lvl9pPr marL="3885409" indent="-228554" defTabSz="852315" eaLnBrk="0" fontAlgn="base" hangingPunct="0">
              <a:spcBef>
                <a:spcPct val="0"/>
              </a:spcBef>
              <a:spcAft>
                <a:spcPct val="0"/>
              </a:spcAft>
              <a:defRPr sz="1700">
                <a:solidFill>
                  <a:schemeClr val="tx1"/>
                </a:solidFill>
                <a:latin typeface="Arial" charset="0"/>
                <a:cs typeface="Arial" charset="0"/>
              </a:defRPr>
            </a:lvl9pPr>
          </a:lstStyle>
          <a:p>
            <a:pPr defTabSz="852315" eaLnBrk="1" fontAlgn="base" hangingPunct="1">
              <a:spcBef>
                <a:spcPct val="0"/>
              </a:spcBef>
              <a:spcAft>
                <a:spcPct val="0"/>
              </a:spcAft>
            </a:pPr>
            <a:r>
              <a:rPr lang="en-GB" altLang="en-US" sz="800">
                <a:solidFill>
                  <a:schemeClr val="bg1"/>
                </a:solidFill>
              </a:rPr>
              <a:t>© Crown copyright 2018 Dstl</a:t>
            </a:r>
          </a:p>
        </p:txBody>
      </p:sp>
      <p:sp>
        <p:nvSpPr>
          <p:cNvPr id="14339" name="Date Placeholder 2"/>
          <p:cNvSpPr>
            <a:spLocks noGrp="1"/>
          </p:cNvSpPr>
          <p:nvPr>
            <p:ph type="dt"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1700">
                <a:solidFill>
                  <a:schemeClr val="tx1"/>
                </a:solidFill>
                <a:latin typeface="Arial" charset="0"/>
                <a:cs typeface="Arial" charset="0"/>
              </a:defRPr>
            </a:lvl1pPr>
            <a:lvl2pPr marL="742799" indent="-285692" eaLnBrk="0" hangingPunct="0">
              <a:defRPr sz="1700">
                <a:solidFill>
                  <a:schemeClr val="tx1"/>
                </a:solidFill>
                <a:latin typeface="Arial" charset="0"/>
                <a:cs typeface="Arial" charset="0"/>
              </a:defRPr>
            </a:lvl2pPr>
            <a:lvl3pPr marL="1142768" indent="-228554" eaLnBrk="0" hangingPunct="0">
              <a:defRPr sz="1700">
                <a:solidFill>
                  <a:schemeClr val="tx1"/>
                </a:solidFill>
                <a:latin typeface="Arial" charset="0"/>
                <a:cs typeface="Arial" charset="0"/>
              </a:defRPr>
            </a:lvl3pPr>
            <a:lvl4pPr marL="1599875" indent="-228554" eaLnBrk="0" hangingPunct="0">
              <a:defRPr sz="1700">
                <a:solidFill>
                  <a:schemeClr val="tx1"/>
                </a:solidFill>
                <a:latin typeface="Arial" charset="0"/>
                <a:cs typeface="Arial" charset="0"/>
              </a:defRPr>
            </a:lvl4pPr>
            <a:lvl5pPr marL="2056982" indent="-228554" eaLnBrk="0" hangingPunct="0">
              <a:defRPr sz="1700">
                <a:solidFill>
                  <a:schemeClr val="tx1"/>
                </a:solidFill>
                <a:latin typeface="Arial" charset="0"/>
                <a:cs typeface="Arial" charset="0"/>
              </a:defRPr>
            </a:lvl5pPr>
            <a:lvl6pPr marL="2514088" indent="-228554" defTabSz="852315" eaLnBrk="0" fontAlgn="base" hangingPunct="0">
              <a:spcBef>
                <a:spcPct val="0"/>
              </a:spcBef>
              <a:spcAft>
                <a:spcPct val="0"/>
              </a:spcAft>
              <a:defRPr sz="1700">
                <a:solidFill>
                  <a:schemeClr val="tx1"/>
                </a:solidFill>
                <a:latin typeface="Arial" charset="0"/>
                <a:cs typeface="Arial" charset="0"/>
              </a:defRPr>
            </a:lvl6pPr>
            <a:lvl7pPr marL="2971195" indent="-228554" defTabSz="852315" eaLnBrk="0" fontAlgn="base" hangingPunct="0">
              <a:spcBef>
                <a:spcPct val="0"/>
              </a:spcBef>
              <a:spcAft>
                <a:spcPct val="0"/>
              </a:spcAft>
              <a:defRPr sz="1700">
                <a:solidFill>
                  <a:schemeClr val="tx1"/>
                </a:solidFill>
                <a:latin typeface="Arial" charset="0"/>
                <a:cs typeface="Arial" charset="0"/>
              </a:defRPr>
            </a:lvl7pPr>
            <a:lvl8pPr marL="3428302" indent="-228554" defTabSz="852315" eaLnBrk="0" fontAlgn="base" hangingPunct="0">
              <a:spcBef>
                <a:spcPct val="0"/>
              </a:spcBef>
              <a:spcAft>
                <a:spcPct val="0"/>
              </a:spcAft>
              <a:defRPr sz="1700">
                <a:solidFill>
                  <a:schemeClr val="tx1"/>
                </a:solidFill>
                <a:latin typeface="Arial" charset="0"/>
                <a:cs typeface="Arial" charset="0"/>
              </a:defRPr>
            </a:lvl8pPr>
            <a:lvl9pPr marL="3885409" indent="-228554" defTabSz="852315" eaLnBrk="0" fontAlgn="base" hangingPunct="0">
              <a:spcBef>
                <a:spcPct val="0"/>
              </a:spcBef>
              <a:spcAft>
                <a:spcPct val="0"/>
              </a:spcAft>
              <a:defRPr sz="1700">
                <a:solidFill>
                  <a:schemeClr val="tx1"/>
                </a:solidFill>
                <a:latin typeface="Arial" charset="0"/>
                <a:cs typeface="Arial" charset="0"/>
              </a:defRPr>
            </a:lvl9pPr>
          </a:lstStyle>
          <a:p>
            <a:pPr defTabSz="852315" eaLnBrk="1" fontAlgn="base" hangingPunct="1">
              <a:spcBef>
                <a:spcPct val="0"/>
              </a:spcBef>
              <a:spcAft>
                <a:spcPct val="0"/>
              </a:spcAft>
            </a:pPr>
            <a:fld id="{27140F00-8128-4CA2-96B9-6E606EBBC8C9}" type="datetime4">
              <a:rPr lang="en-GB" altLang="en-US" sz="800">
                <a:solidFill>
                  <a:schemeClr val="bg1"/>
                </a:solidFill>
              </a:rPr>
              <a:pPr defTabSz="852315" eaLnBrk="1" fontAlgn="base" hangingPunct="1">
                <a:spcBef>
                  <a:spcPct val="0"/>
                </a:spcBef>
                <a:spcAft>
                  <a:spcPct val="0"/>
                </a:spcAft>
              </a:pPr>
              <a:t>17 May 2018</a:t>
            </a:fld>
            <a:endParaRPr lang="en-GB" altLang="en-US" sz="80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3"/>
          </p:nvPr>
        </p:nvSpPr>
        <p:spPr/>
        <p:txBody>
          <a:bodyPr/>
          <a:lstStyle/>
          <a:p>
            <a:pPr>
              <a:defRPr/>
            </a:pPr>
            <a:r>
              <a:rPr lang="en-GB"/>
              <a:t>© Crown copyright  2015  Dstl</a:t>
            </a:r>
          </a:p>
        </p:txBody>
      </p:sp>
      <p:sp>
        <p:nvSpPr>
          <p:cNvPr id="6" name="Date Placeholder 5"/>
          <p:cNvSpPr>
            <a:spLocks noGrp="1"/>
          </p:cNvSpPr>
          <p:nvPr>
            <p:ph type="dt" sz="half" idx="14"/>
          </p:nvPr>
        </p:nvSpPr>
        <p:spPr/>
        <p:txBody>
          <a:bodyPr/>
          <a:lstStyle/>
          <a:p>
            <a:pPr>
              <a:defRPr/>
            </a:pPr>
            <a:fld id="{9A4E1200-92EA-469E-9941-B3A92862C43A}" type="datetime4">
              <a:rPr lang="en-GB" smtClean="0"/>
              <a:t>17 May 2018</a:t>
            </a:fld>
            <a:endParaRPr lang="en-GB" dirty="0"/>
          </a:p>
        </p:txBody>
      </p:sp>
      <p:pic>
        <p:nvPicPr>
          <p:cNvPr id="2" name="Picture 2" descr="\\rnet.dstl.gov.uk\home\984853j\My Documents\Dstl preso image.jpg"/>
          <p:cNvPicPr>
            <a:picLocks noChangeAspect="1" noChangeArrowheads="1"/>
          </p:cNvPicPr>
          <p:nvPr/>
        </p:nvPicPr>
        <p:blipFill rotWithShape="1">
          <a:blip r:embed="rId3">
            <a:extLst>
              <a:ext uri="{28A0092B-C50C-407E-A947-70E740481C1C}">
                <a14:useLocalDpi xmlns:a14="http://schemas.microsoft.com/office/drawing/2010/main" val="0"/>
              </a:ext>
            </a:extLst>
          </a:blip>
          <a:srcRect l="1616" r="1463" b="16000"/>
          <a:stretch/>
        </p:blipFill>
        <p:spPr bwMode="auto">
          <a:xfrm>
            <a:off x="-1" y="-2"/>
            <a:ext cx="8640763" cy="561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730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Our 9 priority science and technology capabilities</a:t>
            </a:r>
          </a:p>
        </p:txBody>
      </p:sp>
      <p:sp>
        <p:nvSpPr>
          <p:cNvPr id="5" name="Footer Placeholder 4"/>
          <p:cNvSpPr>
            <a:spLocks noGrp="1"/>
          </p:cNvSpPr>
          <p:nvPr>
            <p:ph type="ftr" sz="quarter" idx="13"/>
          </p:nvPr>
        </p:nvSpPr>
        <p:spPr/>
        <p:txBody>
          <a:bodyPr/>
          <a:lstStyle/>
          <a:p>
            <a:pPr>
              <a:defRPr/>
            </a:pPr>
            <a:r>
              <a:rPr lang="en-GB"/>
              <a:t>© Crown copyright  2015  Dstl</a:t>
            </a:r>
            <a:endParaRPr lang="en-GB" dirty="0"/>
          </a:p>
        </p:txBody>
      </p:sp>
      <p:sp>
        <p:nvSpPr>
          <p:cNvPr id="6" name="Date Placeholder 5"/>
          <p:cNvSpPr>
            <a:spLocks noGrp="1"/>
          </p:cNvSpPr>
          <p:nvPr>
            <p:ph type="dt" sz="half" idx="14"/>
          </p:nvPr>
        </p:nvSpPr>
        <p:spPr/>
        <p:txBody>
          <a:bodyPr/>
          <a:lstStyle/>
          <a:p>
            <a:pPr>
              <a:defRPr/>
            </a:pPr>
            <a:fld id="{EFF75FCE-AEAA-48A3-B5F4-7A45EED5BBCE}" type="datetime4">
              <a:rPr lang="en-GB" smtClean="0"/>
              <a:t>17 May 2018</a:t>
            </a:fld>
            <a:endParaRPr lang="en-GB" dirty="0"/>
          </a:p>
        </p:txBody>
      </p:sp>
      <p:pic>
        <p:nvPicPr>
          <p:cNvPr id="7" name="Content Placeholder 6"/>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791993" y="1723454"/>
            <a:ext cx="6965959" cy="3879850"/>
          </a:xfrm>
        </p:spPr>
      </p:pic>
    </p:spTree>
    <p:extLst>
      <p:ext uri="{BB962C8B-B14F-4D97-AF65-F5344CB8AC3E}">
        <p14:creationId xmlns:p14="http://schemas.microsoft.com/office/powerpoint/2010/main" val="343546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43917" y="647799"/>
            <a:ext cx="8496845" cy="5682365"/>
          </a:xfrm>
          <a:prstGeom prst="rect">
            <a:avLst/>
          </a:prstGeom>
        </p:spPr>
      </p:pic>
      <p:sp>
        <p:nvSpPr>
          <p:cNvPr id="4" name="Text Placeholder 3"/>
          <p:cNvSpPr>
            <a:spLocks noGrp="1"/>
          </p:cNvSpPr>
          <p:nvPr>
            <p:ph type="body" idx="10"/>
          </p:nvPr>
        </p:nvSpPr>
        <p:spPr>
          <a:xfrm>
            <a:off x="3793386" y="247564"/>
            <a:ext cx="1031051" cy="112203"/>
          </a:xfrm>
          <a:prstGeom prst="rect">
            <a:avLst/>
          </a:prstGeom>
          <a:noFill/>
          <a:ln w="0" cmpd="sng">
            <a:noFill/>
            <a:prstDash val="solid"/>
          </a:ln>
        </p:spPr>
        <p:txBody>
          <a:bodyPr vert="horz" lIns="0" tIns="0" rIns="0" bIns="0" anchor="t"/>
          <a:lstStyle/>
          <a:p>
            <a:r>
              <a:rPr lang="en-US" sz="1000" b="1" spc="-44" dirty="0">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762367" y="2508669"/>
            <a:ext cx="6042234" cy="921625"/>
          </a:xfrm>
          <a:prstGeom prst="rect">
            <a:avLst/>
          </a:prstGeom>
          <a:noFill/>
          <a:ln w="0" cmpd="sng">
            <a:noFill/>
            <a:prstDash val="solid"/>
          </a:ln>
        </p:spPr>
        <p:txBody>
          <a:bodyPr vert="horz" lIns="0" tIns="0" rIns="0" bIns="0" anchor="t"/>
          <a:lstStyle/>
          <a:p>
            <a:pPr>
              <a:lnSpc>
                <a:spcPts val="2699"/>
              </a:lnSpc>
            </a:pPr>
            <a:r>
              <a:rPr lang="en-US" sz="2800" b="1" i="1" spc="24" dirty="0">
                <a:solidFill>
                  <a:srgbClr val="000000"/>
                </a:solidFill>
                <a:latin typeface="Arial" panose="02020603050405020304" pitchFamily="2"/>
              </a:rPr>
              <a:t>Introduction to DTRA’s </a:t>
            </a:r>
          </a:p>
          <a:p>
            <a:pPr>
              <a:lnSpc>
                <a:spcPts val="3095"/>
              </a:lnSpc>
              <a:spcBef>
                <a:spcPts val="226"/>
              </a:spcBef>
            </a:pPr>
            <a:r>
              <a:rPr lang="en-US" sz="2900" b="1" i="1" spc="-16" dirty="0">
                <a:solidFill>
                  <a:srgbClr val="000000"/>
                </a:solidFill>
                <a:latin typeface="Arial" panose="02020603050405020304" pitchFamily="2"/>
              </a:rPr>
              <a:t>Research and Development Directorate </a:t>
            </a:r>
          </a:p>
        </p:txBody>
      </p:sp>
      <p:sp>
        <p:nvSpPr>
          <p:cNvPr id="7" name="Text Placeholder 6"/>
          <p:cNvSpPr>
            <a:spLocks noGrp="1"/>
          </p:cNvSpPr>
          <p:nvPr>
            <p:ph type="body" idx="10"/>
          </p:nvPr>
        </p:nvSpPr>
        <p:spPr>
          <a:xfrm>
            <a:off x="143917" y="5328319"/>
            <a:ext cx="1958527" cy="708619"/>
          </a:xfrm>
          <a:prstGeom prst="rect">
            <a:avLst/>
          </a:prstGeom>
          <a:noFill/>
          <a:ln w="8890" cmpd="sng">
            <a:noFill/>
            <a:prstDash val="solid"/>
          </a:ln>
        </p:spPr>
        <p:txBody>
          <a:bodyPr vert="horz" lIns="0" tIns="34269" rIns="0" bIns="0" anchor="t"/>
          <a:lstStyle/>
          <a:p>
            <a:pPr marL="72569">
              <a:lnSpc>
                <a:spcPts val="1348"/>
              </a:lnSpc>
              <a:spcAft>
                <a:spcPts val="282"/>
              </a:spcAft>
            </a:pPr>
            <a:r>
              <a:rPr lang="en-US" sz="1100" dirty="0">
                <a:solidFill>
                  <a:srgbClr val="000000"/>
                </a:solidFill>
                <a:latin typeface="Arial" panose="02020603050405020304" pitchFamily="2"/>
              </a:rPr>
              <a:t>Distribution Statement A . Approved for public release; distribution is unlimited. </a:t>
            </a:r>
          </a:p>
        </p:txBody>
      </p:sp>
      <p:sp>
        <p:nvSpPr>
          <p:cNvPr id="8" name="Text Placeholder 7"/>
          <p:cNvSpPr>
            <a:spLocks noGrp="1"/>
          </p:cNvSpPr>
          <p:nvPr>
            <p:ph type="body" idx="10"/>
          </p:nvPr>
        </p:nvSpPr>
        <p:spPr>
          <a:xfrm>
            <a:off x="3701117" y="6298972"/>
            <a:ext cx="1051312" cy="112203"/>
          </a:xfrm>
          <a:prstGeom prst="rect">
            <a:avLst/>
          </a:prstGeom>
          <a:noFill/>
          <a:ln w="0" cmpd="sng">
            <a:noFill/>
            <a:prstDash val="solid"/>
          </a:ln>
        </p:spPr>
        <p:txBody>
          <a:bodyPr vert="horz" lIns="0" tIns="0" rIns="0" bIns="0" anchor="t"/>
          <a:lstStyle/>
          <a:p>
            <a:r>
              <a:rPr lang="en-US" sz="1000" b="1" spc="-44" dirty="0">
                <a:solidFill>
                  <a:srgbClr val="000000"/>
                </a:solidFill>
                <a:latin typeface="Arial" panose="02020603050405020304" pitchFamily="2"/>
              </a:rPr>
              <a:t>UNCLASSIFIED </a:t>
            </a:r>
          </a:p>
        </p:txBody>
      </p:sp>
    </p:spTree>
    <p:extLst>
      <p:ext uri="{BB962C8B-B14F-4D97-AF65-F5344CB8AC3E}">
        <p14:creationId xmlns:p14="http://schemas.microsoft.com/office/powerpoint/2010/main" val="4223415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99" y="215751"/>
            <a:ext cx="8568952" cy="5531545"/>
          </a:xfrm>
          <a:prstGeom prst="rect">
            <a:avLst/>
          </a:prstGeom>
        </p:spPr>
      </p:pic>
      <p:sp>
        <p:nvSpPr>
          <p:cNvPr id="4" name="Text Placeholder 3"/>
          <p:cNvSpPr>
            <a:spLocks noGrp="1"/>
          </p:cNvSpPr>
          <p:nvPr>
            <p:ph type="body" idx="10"/>
          </p:nvPr>
        </p:nvSpPr>
        <p:spPr>
          <a:xfrm>
            <a:off x="1080095" y="1273236"/>
            <a:ext cx="6610184" cy="342609"/>
          </a:xfrm>
          <a:prstGeom prst="rect">
            <a:avLst/>
          </a:prstGeom>
          <a:noFill/>
          <a:ln w="0" cmpd="sng">
            <a:noFill/>
            <a:prstDash val="solid"/>
          </a:ln>
        </p:spPr>
        <p:txBody>
          <a:bodyPr vert="horz" lIns="0" tIns="0" rIns="0" bIns="0" anchor="t">
            <a:normAutofit fontScale="25000" lnSpcReduction="20000"/>
          </a:bodyPr>
          <a:lstStyle/>
          <a:p>
            <a:r>
              <a:rPr lang="en-US" sz="6400" b="1" dirty="0">
                <a:solidFill>
                  <a:srgbClr val="050505"/>
                </a:solidFill>
                <a:latin typeface="Arial" panose="02020603050405020304" pitchFamily="2"/>
              </a:rPr>
              <a:t>The Defense Threat Reduction Agency enables DoD and the U.S. </a:t>
            </a:r>
            <a:br>
              <a:rPr dirty="0"/>
            </a:br>
            <a:endParaRPr dirty="0"/>
          </a:p>
        </p:txBody>
      </p:sp>
      <p:sp>
        <p:nvSpPr>
          <p:cNvPr id="5" name="Text Placeholder 4"/>
          <p:cNvSpPr>
            <a:spLocks noGrp="1"/>
          </p:cNvSpPr>
          <p:nvPr>
            <p:ph type="body" idx="10"/>
          </p:nvPr>
        </p:nvSpPr>
        <p:spPr>
          <a:xfrm>
            <a:off x="846975" y="1511895"/>
            <a:ext cx="7085426" cy="619217"/>
          </a:xfrm>
          <a:prstGeom prst="rect">
            <a:avLst/>
          </a:prstGeom>
          <a:noFill/>
          <a:ln w="0" cmpd="sng">
            <a:noFill/>
            <a:prstDash val="solid"/>
          </a:ln>
        </p:spPr>
        <p:txBody>
          <a:bodyPr vert="horz" lIns="0" tIns="0" rIns="0" bIns="0" anchor="t">
            <a:normAutofit fontScale="85000" lnSpcReduction="10000"/>
          </a:bodyPr>
          <a:lstStyle/>
          <a:p>
            <a:r>
              <a:rPr lang="en-US" sz="1900" b="1" dirty="0">
                <a:solidFill>
                  <a:srgbClr val="050505"/>
                </a:solidFill>
                <a:latin typeface="Arial" panose="02020603050405020304" pitchFamily="2"/>
              </a:rPr>
              <a:t>Government to prepare for and combat weapons of mass destruction </a:t>
            </a:r>
            <a:br>
              <a:rPr dirty="0"/>
            </a:br>
            <a:r>
              <a:rPr lang="en-US" sz="1900" b="1" dirty="0">
                <a:solidFill>
                  <a:srgbClr val="050505"/>
                </a:solidFill>
                <a:latin typeface="Arial" panose="02020603050405020304" pitchFamily="2"/>
              </a:rPr>
              <a:t>and improvised threats and to ensure nuclear deterrence </a:t>
            </a:r>
          </a:p>
        </p:txBody>
      </p:sp>
      <p:sp>
        <p:nvSpPr>
          <p:cNvPr id="6" name="Text Placeholder 5"/>
          <p:cNvSpPr>
            <a:spLocks noGrp="1"/>
          </p:cNvSpPr>
          <p:nvPr>
            <p:ph type="body" idx="10"/>
          </p:nvPr>
        </p:nvSpPr>
        <p:spPr>
          <a:xfrm>
            <a:off x="5342973" y="3096071"/>
            <a:ext cx="2505801" cy="112803"/>
          </a:xfrm>
          <a:prstGeom prst="rect">
            <a:avLst/>
          </a:prstGeom>
          <a:noFill/>
          <a:ln w="0" cmpd="sng">
            <a:noFill/>
            <a:prstDash val="solid"/>
          </a:ln>
        </p:spPr>
        <p:txBody>
          <a:bodyPr vert="horz" lIns="0" tIns="0" rIns="0" bIns="0" anchor="t">
            <a:noAutofit/>
          </a:bodyPr>
          <a:lstStyle/>
          <a:p>
            <a:pPr algn="l">
              <a:lnSpc>
                <a:spcPts val="714"/>
              </a:lnSpc>
            </a:pPr>
            <a:r>
              <a:rPr lang="en-US" sz="1200" spc="-20" dirty="0">
                <a:solidFill>
                  <a:srgbClr val="050505"/>
                </a:solidFill>
                <a:latin typeface="Arial" panose="02020603050405020304" pitchFamily="2"/>
              </a:rPr>
              <a:t>Combatant Command Customers </a:t>
            </a:r>
          </a:p>
        </p:txBody>
      </p:sp>
      <p:sp>
        <p:nvSpPr>
          <p:cNvPr id="7" name="Text Placeholder 6"/>
          <p:cNvSpPr>
            <a:spLocks noGrp="1"/>
          </p:cNvSpPr>
          <p:nvPr>
            <p:ph type="body" idx="10"/>
          </p:nvPr>
        </p:nvSpPr>
        <p:spPr>
          <a:xfrm>
            <a:off x="3793386" y="6298972"/>
            <a:ext cx="786219" cy="112203"/>
          </a:xfrm>
          <a:prstGeom prst="rect">
            <a:avLst/>
          </a:prstGeom>
          <a:noFill/>
          <a:ln w="0" cmpd="sng">
            <a:noFill/>
            <a:prstDash val="solid"/>
          </a:ln>
        </p:spPr>
        <p:txBody>
          <a:bodyPr vert="horz" lIns="0" tIns="0" rIns="0" bIns="0" anchor="t">
            <a:normAutofit fontScale="87500"/>
          </a:bodyPr>
          <a:lstStyle/>
          <a:p>
            <a:pPr algn="l">
              <a:lnSpc>
                <a:spcPts val="714"/>
              </a:lnSpc>
            </a:pPr>
            <a:r>
              <a:rPr lang="en-US" sz="1000" b="1" spc="-44">
                <a:solidFill>
                  <a:srgbClr val="050505"/>
                </a:solidFill>
                <a:latin typeface="Arial" panose="02020603050405020304" pitchFamily="2"/>
              </a:rPr>
              <a:t>UNCLASSIFIED </a:t>
            </a:r>
          </a:p>
        </p:txBody>
      </p:sp>
      <p:sp>
        <p:nvSpPr>
          <p:cNvPr id="8" name="Text Placeholder 7"/>
          <p:cNvSpPr>
            <a:spLocks noGrp="1"/>
          </p:cNvSpPr>
          <p:nvPr>
            <p:ph type="body" idx="10"/>
          </p:nvPr>
        </p:nvSpPr>
        <p:spPr>
          <a:xfrm>
            <a:off x="3793386" y="78004"/>
            <a:ext cx="786219" cy="112203"/>
          </a:xfrm>
          <a:prstGeom prst="rect">
            <a:avLst/>
          </a:prstGeom>
          <a:noFill/>
          <a:ln w="0" cmpd="sng">
            <a:noFill/>
            <a:prstDash val="solid"/>
          </a:ln>
        </p:spPr>
        <p:txBody>
          <a:bodyPr vert="horz" lIns="0" tIns="0" rIns="0" bIns="0" anchor="t">
            <a:normAutofit fontScale="87500"/>
          </a:bodyPr>
          <a:lstStyle/>
          <a:p>
            <a:pPr algn="l">
              <a:lnSpc>
                <a:spcPts val="714"/>
              </a:lnSpc>
            </a:pPr>
            <a:r>
              <a:rPr lang="en-US" sz="1000" b="1" spc="-44">
                <a:solidFill>
                  <a:srgbClr val="050505"/>
                </a:solidFill>
                <a:latin typeface="Arial" panose="02020603050405020304" pitchFamily="2"/>
              </a:rPr>
              <a:t>UNCLASSIFIED </a:t>
            </a:r>
          </a:p>
        </p:txBody>
      </p:sp>
      <p:sp>
        <p:nvSpPr>
          <p:cNvPr id="9" name="Text Placeholder 8"/>
          <p:cNvSpPr>
            <a:spLocks noGrp="1"/>
          </p:cNvSpPr>
          <p:nvPr>
            <p:ph type="body" idx="10"/>
          </p:nvPr>
        </p:nvSpPr>
        <p:spPr>
          <a:xfrm>
            <a:off x="1622394" y="417613"/>
            <a:ext cx="2175042" cy="363010"/>
          </a:xfrm>
          <a:prstGeom prst="rect">
            <a:avLst/>
          </a:prstGeom>
          <a:noFill/>
          <a:ln w="0" cmpd="sng">
            <a:noFill/>
            <a:prstDash val="solid"/>
          </a:ln>
        </p:spPr>
        <p:txBody>
          <a:bodyPr vert="horz" lIns="0" tIns="0" rIns="0" bIns="0" anchor="t">
            <a:normAutofit fontScale="87500"/>
          </a:bodyPr>
          <a:lstStyle/>
          <a:p>
            <a:pPr algn="l">
              <a:lnSpc>
                <a:spcPts val="2381"/>
              </a:lnSpc>
            </a:pPr>
            <a:r>
              <a:rPr lang="en-US" sz="2500" b="1" spc="-36">
                <a:solidFill>
                  <a:srgbClr val="050505"/>
                </a:solidFill>
                <a:latin typeface="Arial" panose="02020603050405020304" pitchFamily="2"/>
              </a:rPr>
              <a:t>Agency Mission </a:t>
            </a:r>
          </a:p>
        </p:txBody>
      </p:sp>
    </p:spTree>
    <p:extLst>
      <p:ext uri="{BB962C8B-B14F-4D97-AF65-F5344CB8AC3E}">
        <p14:creationId xmlns:p14="http://schemas.microsoft.com/office/powerpoint/2010/main" val="4195242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0"/>
          </p:nvPr>
        </p:nvSpPr>
        <p:spPr>
          <a:xfrm>
            <a:off x="1" y="2"/>
            <a:ext cx="8640763" cy="6480175"/>
          </a:xfrm>
          <a:prstGeom prst="rect">
            <a:avLst/>
          </a:prstGeom>
          <a:solidFill>
            <a:srgbClr val="343434"/>
          </a:solidFill>
          <a:ln w="0" cmpd="sng">
            <a:noFill/>
            <a:prstDash val="solid"/>
          </a:ln>
        </p:spPr>
        <p:txBody>
          <a:bodyPr vert="horz" lIns="0" tIns="0" rIns="0" bIns="0" anchor="t"/>
          <a:lstStyle/>
          <a:p>
            <a:endParaRPr/>
          </a:p>
        </p:txBody>
      </p:sp>
      <p:pic>
        <p:nvPicPr>
          <p:cNvPr id="4" name="Picture 3"/>
          <p:cNvPicPr/>
          <p:nvPr/>
        </p:nvPicPr>
        <p:blipFill>
          <a:blip r:embed="rId2"/>
          <a:stretch>
            <a:fillRect/>
          </a:stretch>
        </p:blipFill>
        <p:spPr>
          <a:xfrm>
            <a:off x="1" y="2"/>
            <a:ext cx="8640763" cy="6480175"/>
          </a:xfrm>
          <a:prstGeom prst="rect">
            <a:avLst/>
          </a:prstGeom>
        </p:spPr>
      </p:pic>
      <p:sp>
        <p:nvSpPr>
          <p:cNvPr id="5" name="Text Placeholder 4"/>
          <p:cNvSpPr>
            <a:spLocks noGrp="1"/>
          </p:cNvSpPr>
          <p:nvPr>
            <p:ph type="body" idx="10"/>
          </p:nvPr>
        </p:nvSpPr>
        <p:spPr>
          <a:xfrm>
            <a:off x="7839242" y="85802"/>
            <a:ext cx="526997" cy="110403"/>
          </a:xfrm>
          <a:prstGeom prst="rect">
            <a:avLst/>
          </a:prstGeom>
          <a:noFill/>
          <a:ln w="0" cmpd="sng">
            <a:noFill/>
            <a:prstDash val="solid"/>
          </a:ln>
        </p:spPr>
        <p:txBody>
          <a:bodyPr vert="horz" lIns="0" tIns="504" rIns="0" bIns="0" anchor="t"/>
          <a:lstStyle/>
          <a:p>
            <a:r>
              <a:rPr lang="en-US" sz="600" b="1" spc="-36">
                <a:solidFill>
                  <a:srgbClr val="FFFFFF"/>
                </a:solidFill>
                <a:latin typeface="Arial" panose="02020603050405020304" pitchFamily="2"/>
              </a:rPr>
              <a:t>UNCLASSIFIED </a:t>
            </a:r>
          </a:p>
        </p:txBody>
      </p:sp>
      <p:sp>
        <p:nvSpPr>
          <p:cNvPr id="6" name="Text Placeholder 5"/>
          <p:cNvSpPr>
            <a:spLocks noGrp="1"/>
          </p:cNvSpPr>
          <p:nvPr>
            <p:ph type="body" idx="10"/>
          </p:nvPr>
        </p:nvSpPr>
        <p:spPr>
          <a:xfrm>
            <a:off x="2376165" y="95766"/>
            <a:ext cx="4272732" cy="336009"/>
          </a:xfrm>
          <a:prstGeom prst="rect">
            <a:avLst/>
          </a:prstGeom>
          <a:noFill/>
          <a:ln w="0" cmpd="sng">
            <a:noFill/>
            <a:prstDash val="solid"/>
          </a:ln>
        </p:spPr>
        <p:txBody>
          <a:bodyPr vert="horz" lIns="0" tIns="0" rIns="0" bIns="0" anchor="t"/>
          <a:lstStyle/>
          <a:p>
            <a:pPr algn="ctr">
              <a:lnSpc>
                <a:spcPts val="1508"/>
              </a:lnSpc>
            </a:pPr>
            <a:r>
              <a:rPr lang="en-US" sz="1900" b="1" dirty="0">
                <a:solidFill>
                  <a:srgbClr val="FFFFFF"/>
                </a:solidFill>
                <a:latin typeface="Agency FB" panose="02020603050405020304" pitchFamily="2"/>
              </a:rPr>
              <a:t>Over 2,500 Global Engagements in the Past Year </a:t>
            </a:r>
          </a:p>
          <a:p>
            <a:pPr algn="ctr">
              <a:lnSpc>
                <a:spcPts val="397"/>
              </a:lnSpc>
              <a:spcBef>
                <a:spcPts val="600"/>
              </a:spcBef>
              <a:spcAft>
                <a:spcPts val="600"/>
              </a:spcAft>
            </a:pPr>
            <a:r>
              <a:rPr lang="en-US" sz="1000" b="1" spc="-8" dirty="0">
                <a:solidFill>
                  <a:srgbClr val="FFFFFF"/>
                </a:solidFill>
                <a:latin typeface="Arial" panose="02020603050405020304" pitchFamily="2"/>
              </a:rPr>
              <a:t>UNCLASSIFIED </a:t>
            </a:r>
          </a:p>
        </p:txBody>
      </p:sp>
      <p:sp>
        <p:nvSpPr>
          <p:cNvPr id="7" name="Text Placeholder 6"/>
          <p:cNvSpPr>
            <a:spLocks noGrp="1"/>
          </p:cNvSpPr>
          <p:nvPr>
            <p:ph type="body" idx="10"/>
          </p:nvPr>
        </p:nvSpPr>
        <p:spPr>
          <a:xfrm>
            <a:off x="359942" y="324997"/>
            <a:ext cx="1991875" cy="394811"/>
          </a:xfrm>
          <a:prstGeom prst="rect">
            <a:avLst/>
          </a:prstGeom>
          <a:noFill/>
          <a:ln w="0" cmpd="sng">
            <a:noFill/>
            <a:prstDash val="solid"/>
          </a:ln>
        </p:spPr>
        <p:txBody>
          <a:bodyPr vert="horz" lIns="0" tIns="0" rIns="0" bIns="0" anchor="t"/>
          <a:lstStyle/>
          <a:p>
            <a:pPr>
              <a:lnSpc>
                <a:spcPts val="2540"/>
              </a:lnSpc>
            </a:pPr>
            <a:r>
              <a:rPr lang="en-US" sz="2200" b="1" spc="-24" dirty="0">
                <a:solidFill>
                  <a:srgbClr val="FFFFFF"/>
                </a:solidFill>
                <a:latin typeface="Agency FB" panose="02020603050405020304" pitchFamily="2"/>
              </a:rPr>
              <a:t>DTRA GLOBAL REACH </a:t>
            </a:r>
          </a:p>
        </p:txBody>
      </p:sp>
      <p:sp>
        <p:nvSpPr>
          <p:cNvPr id="8" name="Text Placeholder 7"/>
          <p:cNvSpPr>
            <a:spLocks noGrp="1"/>
          </p:cNvSpPr>
          <p:nvPr>
            <p:ph type="body" idx="10"/>
          </p:nvPr>
        </p:nvSpPr>
        <p:spPr>
          <a:xfrm>
            <a:off x="2635434" y="503784"/>
            <a:ext cx="3326694" cy="197405"/>
          </a:xfrm>
          <a:prstGeom prst="rect">
            <a:avLst/>
          </a:prstGeom>
          <a:noFill/>
          <a:ln w="0" cmpd="sng">
            <a:noFill/>
            <a:prstDash val="solid"/>
          </a:ln>
        </p:spPr>
        <p:txBody>
          <a:bodyPr vert="horz" lIns="0" tIns="0" rIns="0" bIns="0" anchor="t"/>
          <a:lstStyle/>
          <a:p>
            <a:pPr algn="ctr">
              <a:lnSpc>
                <a:spcPts val="1111"/>
              </a:lnSpc>
              <a:spcAft>
                <a:spcPts val="183"/>
              </a:spcAft>
            </a:pPr>
            <a:r>
              <a:rPr lang="en-US" sz="1000" spc="-8" dirty="0">
                <a:solidFill>
                  <a:srgbClr val="FFFFFF"/>
                </a:solidFill>
                <a:latin typeface="Arial Narrow" panose="02020603050405020304" pitchFamily="2"/>
              </a:rPr>
              <a:t>2943 Site L</a:t>
            </a:r>
            <a:r>
              <a:rPr lang="en-US" sz="1000" u="sng" spc="-8" dirty="0">
                <a:solidFill>
                  <a:srgbClr val="FFFFFF"/>
                </a:solidFill>
                <a:latin typeface="Arial Narrow" panose="02020603050405020304" pitchFamily="2"/>
              </a:rPr>
              <a:t>ocation</a:t>
            </a:r>
            <a:r>
              <a:rPr lang="en-US" sz="1000" spc="-8" dirty="0">
                <a:solidFill>
                  <a:srgbClr val="FFFFFF"/>
                </a:solidFill>
                <a:latin typeface="Arial Narrow" panose="02020603050405020304" pitchFamily="2"/>
              </a:rPr>
              <a:t>s | 2637 </a:t>
            </a:r>
            <a:r>
              <a:rPr lang="en-US" sz="1000" u="sng" spc="-8" dirty="0">
                <a:solidFill>
                  <a:srgbClr val="FFFFFF"/>
                </a:solidFill>
                <a:latin typeface="Arial Narrow" panose="02020603050405020304" pitchFamily="2"/>
              </a:rPr>
              <a:t>Mission</a:t>
            </a:r>
            <a:r>
              <a:rPr lang="en-US" sz="1000" spc="-8" dirty="0">
                <a:solidFill>
                  <a:srgbClr val="FFFFFF"/>
                </a:solidFill>
                <a:latin typeface="Arial Narrow" panose="02020603050405020304" pitchFamily="2"/>
              </a:rPr>
              <a:t>s | 110 Countries | 48 US States </a:t>
            </a:r>
          </a:p>
        </p:txBody>
      </p:sp>
      <p:sp>
        <p:nvSpPr>
          <p:cNvPr id="9" name="Text Placeholder 8"/>
          <p:cNvSpPr>
            <a:spLocks noGrp="1"/>
          </p:cNvSpPr>
          <p:nvPr>
            <p:ph type="body" idx="10"/>
          </p:nvPr>
        </p:nvSpPr>
        <p:spPr>
          <a:xfrm>
            <a:off x="503957" y="652817"/>
            <a:ext cx="1684949" cy="172805"/>
          </a:xfrm>
          <a:prstGeom prst="rect">
            <a:avLst/>
          </a:prstGeom>
          <a:noFill/>
          <a:ln w="0" cmpd="sng">
            <a:noFill/>
            <a:prstDash val="solid"/>
          </a:ln>
        </p:spPr>
        <p:txBody>
          <a:bodyPr vert="horz" lIns="0" tIns="504" rIns="0" bIns="0" anchor="t"/>
          <a:lstStyle/>
          <a:p>
            <a:pPr>
              <a:lnSpc>
                <a:spcPts val="1111"/>
              </a:lnSpc>
            </a:pPr>
            <a:r>
              <a:rPr lang="en-US" sz="1000" b="1" spc="-16" dirty="0">
                <a:solidFill>
                  <a:srgbClr val="FFFFFF"/>
                </a:solidFill>
                <a:latin typeface="Agency FB" panose="02020603050405020304" pitchFamily="2"/>
              </a:rPr>
              <a:t>DEFENSE THREAT REDUCTION AGENCY </a:t>
            </a:r>
          </a:p>
        </p:txBody>
      </p:sp>
      <p:sp>
        <p:nvSpPr>
          <p:cNvPr id="10" name="Text Placeholder 9"/>
          <p:cNvSpPr>
            <a:spLocks noGrp="1"/>
          </p:cNvSpPr>
          <p:nvPr>
            <p:ph type="body" idx="10"/>
          </p:nvPr>
        </p:nvSpPr>
        <p:spPr>
          <a:xfrm>
            <a:off x="3543613" y="1728647"/>
            <a:ext cx="359132" cy="82802"/>
          </a:xfrm>
          <a:prstGeom prst="rect">
            <a:avLst/>
          </a:prstGeom>
          <a:noFill/>
          <a:ln w="0" cmpd="sng">
            <a:noFill/>
            <a:prstDash val="solid"/>
          </a:ln>
        </p:spPr>
        <p:txBody>
          <a:bodyPr vert="horz" lIns="0" tIns="504" rIns="0" bIns="0" anchor="t"/>
          <a:lstStyle/>
          <a:p>
            <a:pPr>
              <a:lnSpc>
                <a:spcPts val="476"/>
              </a:lnSpc>
            </a:pPr>
            <a:r>
              <a:rPr lang="en-US" sz="500" b="1" spc="32">
                <a:solidFill>
                  <a:srgbClr val="FFFF00"/>
                </a:solidFill>
                <a:latin typeface="Arial" panose="02020603050405020304" pitchFamily="2"/>
              </a:rPr>
              <a:t>USEUCOM </a:t>
            </a:r>
          </a:p>
        </p:txBody>
      </p:sp>
      <p:sp>
        <p:nvSpPr>
          <p:cNvPr id="11" name="Text Placeholder 10"/>
          <p:cNvSpPr>
            <a:spLocks noGrp="1"/>
          </p:cNvSpPr>
          <p:nvPr>
            <p:ph type="body" idx="10"/>
          </p:nvPr>
        </p:nvSpPr>
        <p:spPr>
          <a:xfrm>
            <a:off x="5167806" y="2045455"/>
            <a:ext cx="359132" cy="82802"/>
          </a:xfrm>
          <a:prstGeom prst="rect">
            <a:avLst/>
          </a:prstGeom>
          <a:noFill/>
          <a:ln w="0" cmpd="sng">
            <a:noFill/>
            <a:prstDash val="solid"/>
          </a:ln>
        </p:spPr>
        <p:txBody>
          <a:bodyPr vert="horz" lIns="0" tIns="504" rIns="0" bIns="0" anchor="t"/>
          <a:lstStyle/>
          <a:p>
            <a:pPr>
              <a:lnSpc>
                <a:spcPts val="556"/>
              </a:lnSpc>
            </a:pPr>
            <a:r>
              <a:rPr lang="en-US" sz="500" b="1" spc="32">
                <a:solidFill>
                  <a:srgbClr val="FFFF00"/>
                </a:solidFill>
                <a:latin typeface="Arial" panose="02020603050405020304" pitchFamily="2"/>
              </a:rPr>
              <a:t>USPACOM </a:t>
            </a:r>
          </a:p>
        </p:txBody>
      </p:sp>
      <p:sp>
        <p:nvSpPr>
          <p:cNvPr id="12" name="Text Placeholder 11"/>
          <p:cNvSpPr>
            <a:spLocks noGrp="1"/>
          </p:cNvSpPr>
          <p:nvPr>
            <p:ph type="body" idx="10"/>
          </p:nvPr>
        </p:nvSpPr>
        <p:spPr>
          <a:xfrm>
            <a:off x="1" y="2096456"/>
            <a:ext cx="1319966" cy="691219"/>
          </a:xfrm>
          <a:prstGeom prst="rect">
            <a:avLst/>
          </a:prstGeom>
          <a:noFill/>
          <a:ln w="0" cmpd="sng">
            <a:noFill/>
            <a:prstDash val="solid"/>
          </a:ln>
        </p:spPr>
        <p:txBody>
          <a:bodyPr vert="horz" lIns="0" tIns="0" rIns="0" bIns="0" anchor="t"/>
          <a:lstStyle/>
          <a:p>
            <a:pPr algn="ctr">
              <a:lnSpc>
                <a:spcPts val="1111"/>
              </a:lnSpc>
            </a:pPr>
            <a:r>
              <a:rPr lang="en-US" sz="1000" spc="-8" dirty="0">
                <a:solidFill>
                  <a:srgbClr val="FFFFFF"/>
                </a:solidFill>
                <a:latin typeface="Arial Narrow" panose="02020603050405020304" pitchFamily="2"/>
              </a:rPr>
              <a:t>(U) Dismantling FSU WMD </a:t>
            </a:r>
            <a:br>
              <a:rPr dirty="0"/>
            </a:br>
            <a:r>
              <a:rPr lang="en-US" sz="1000" spc="-8" dirty="0">
                <a:solidFill>
                  <a:srgbClr val="FFFFFF"/>
                </a:solidFill>
                <a:latin typeface="Arial Narrow" panose="02020603050405020304" pitchFamily="2"/>
              </a:rPr>
              <a:t>infrastructure, preventing WMD </a:t>
            </a:r>
            <a:br>
              <a:rPr dirty="0"/>
            </a:br>
            <a:r>
              <a:rPr lang="en-US" sz="1000" spc="-8" dirty="0">
                <a:solidFill>
                  <a:srgbClr val="FFFFFF"/>
                </a:solidFill>
                <a:latin typeface="Arial Narrow" panose="02020603050405020304" pitchFamily="2"/>
              </a:rPr>
              <a:t>smuggling, and building </a:t>
            </a:r>
            <a:br>
              <a:rPr dirty="0"/>
            </a:br>
            <a:r>
              <a:rPr lang="en-US" sz="1000" spc="-8" dirty="0">
                <a:solidFill>
                  <a:srgbClr val="FFFFFF"/>
                </a:solidFill>
                <a:latin typeface="Arial Narrow" panose="02020603050405020304" pitchFamily="2"/>
              </a:rPr>
              <a:t>WMD response capacity </a:t>
            </a:r>
          </a:p>
        </p:txBody>
      </p:sp>
      <p:sp>
        <p:nvSpPr>
          <p:cNvPr id="13" name="Text Placeholder 12"/>
          <p:cNvSpPr>
            <a:spLocks noGrp="1"/>
          </p:cNvSpPr>
          <p:nvPr>
            <p:ph type="body" idx="10"/>
          </p:nvPr>
        </p:nvSpPr>
        <p:spPr>
          <a:xfrm>
            <a:off x="5904557" y="1479642"/>
            <a:ext cx="1436494" cy="690619"/>
          </a:xfrm>
          <a:prstGeom prst="rect">
            <a:avLst/>
          </a:prstGeom>
          <a:noFill/>
          <a:ln w="0" cmpd="sng">
            <a:noFill/>
            <a:prstDash val="solid"/>
          </a:ln>
        </p:spPr>
        <p:txBody>
          <a:bodyPr vert="horz" lIns="0" tIns="0" rIns="0" bIns="0" anchor="t"/>
          <a:lstStyle/>
          <a:p>
            <a:pPr algn="ctr">
              <a:lnSpc>
                <a:spcPts val="1111"/>
              </a:lnSpc>
            </a:pPr>
            <a:r>
              <a:rPr lang="en-US" sz="1000" spc="-4" dirty="0">
                <a:solidFill>
                  <a:srgbClr val="FFFFFF"/>
                </a:solidFill>
                <a:latin typeface="Arial Narrow" panose="02020603050405020304" pitchFamily="2"/>
              </a:rPr>
              <a:t>(U) Seeking additional Senior </a:t>
            </a:r>
            <a:br>
              <a:rPr dirty="0"/>
            </a:br>
            <a:r>
              <a:rPr lang="en-US" sz="1000" spc="-4" dirty="0">
                <a:solidFill>
                  <a:srgbClr val="FFFFFF"/>
                </a:solidFill>
                <a:latin typeface="Arial Narrow" panose="02020603050405020304" pitchFamily="2"/>
              </a:rPr>
              <a:t>Leader engagements in </a:t>
            </a:r>
            <a:br>
              <a:rPr dirty="0"/>
            </a:br>
            <a:r>
              <a:rPr lang="en-US" sz="1000" spc="-4" dirty="0">
                <a:solidFill>
                  <a:srgbClr val="FFFFFF"/>
                </a:solidFill>
                <a:latin typeface="Arial Narrow" panose="02020603050405020304" pitchFamily="2"/>
              </a:rPr>
              <a:t>Afghanistan to build on OIR/RSM </a:t>
            </a:r>
            <a:br>
              <a:rPr dirty="0"/>
            </a:br>
            <a:r>
              <a:rPr lang="en-US" sz="1000" spc="-4" dirty="0">
                <a:solidFill>
                  <a:srgbClr val="FFFFFF"/>
                </a:solidFill>
                <a:latin typeface="Arial Narrow" panose="02020603050405020304" pitchFamily="2"/>
              </a:rPr>
              <a:t>lessons learned </a:t>
            </a:r>
          </a:p>
        </p:txBody>
      </p:sp>
      <p:sp>
        <p:nvSpPr>
          <p:cNvPr id="14" name="Text Placeholder 13"/>
          <p:cNvSpPr>
            <a:spLocks noGrp="1"/>
          </p:cNvSpPr>
          <p:nvPr>
            <p:ph type="body" idx="10"/>
          </p:nvPr>
        </p:nvSpPr>
        <p:spPr>
          <a:xfrm>
            <a:off x="2311406" y="2944280"/>
            <a:ext cx="324029" cy="82802"/>
          </a:xfrm>
          <a:prstGeom prst="rect">
            <a:avLst/>
          </a:prstGeom>
          <a:noFill/>
          <a:ln w="0" cmpd="sng">
            <a:noFill/>
            <a:prstDash val="solid"/>
          </a:ln>
        </p:spPr>
        <p:txBody>
          <a:bodyPr vert="horz" lIns="0" tIns="504" rIns="0" bIns="0" anchor="t"/>
          <a:lstStyle/>
          <a:p>
            <a:pPr>
              <a:lnSpc>
                <a:spcPts val="556"/>
              </a:lnSpc>
            </a:pPr>
            <a:r>
              <a:rPr lang="en-US" sz="500" b="1" spc="-48">
                <a:solidFill>
                  <a:srgbClr val="FFFF00"/>
                </a:solidFill>
                <a:latin typeface="Arial" panose="02020603050405020304" pitchFamily="2"/>
              </a:rPr>
              <a:t>USAFIRCOM </a:t>
            </a:r>
          </a:p>
        </p:txBody>
      </p:sp>
      <p:sp>
        <p:nvSpPr>
          <p:cNvPr id="15" name="Text Placeholder 14"/>
          <p:cNvSpPr>
            <a:spLocks noGrp="1"/>
          </p:cNvSpPr>
          <p:nvPr>
            <p:ph type="body" idx="10"/>
          </p:nvPr>
        </p:nvSpPr>
        <p:spPr>
          <a:xfrm>
            <a:off x="3693928" y="4139512"/>
            <a:ext cx="347881" cy="82802"/>
          </a:xfrm>
          <a:prstGeom prst="rect">
            <a:avLst/>
          </a:prstGeom>
          <a:noFill/>
          <a:ln w="0" cmpd="sng">
            <a:noFill/>
            <a:prstDash val="solid"/>
          </a:ln>
        </p:spPr>
        <p:txBody>
          <a:bodyPr vert="horz" lIns="0" tIns="504" rIns="0" bIns="0" anchor="t"/>
          <a:lstStyle/>
          <a:p>
            <a:pPr>
              <a:lnSpc>
                <a:spcPts val="476"/>
              </a:lnSpc>
            </a:pPr>
            <a:r>
              <a:rPr lang="en-US" sz="500" b="1" spc="-44">
                <a:solidFill>
                  <a:srgbClr val="FFFF00"/>
                </a:solidFill>
                <a:latin typeface="Arial" panose="02020603050405020304" pitchFamily="2"/>
              </a:rPr>
              <a:t>USCENTCOM </a:t>
            </a:r>
          </a:p>
        </p:txBody>
      </p:sp>
      <p:sp>
        <p:nvSpPr>
          <p:cNvPr id="16" name="Text Placeholder 15"/>
          <p:cNvSpPr>
            <a:spLocks noGrp="1"/>
          </p:cNvSpPr>
          <p:nvPr>
            <p:ph type="body" idx="10"/>
          </p:nvPr>
        </p:nvSpPr>
        <p:spPr>
          <a:xfrm>
            <a:off x="7108919" y="3960168"/>
            <a:ext cx="1243910" cy="344409"/>
          </a:xfrm>
          <a:prstGeom prst="rect">
            <a:avLst/>
          </a:prstGeom>
          <a:noFill/>
          <a:ln w="0" cmpd="sng">
            <a:noFill/>
            <a:prstDash val="solid"/>
          </a:ln>
        </p:spPr>
        <p:txBody>
          <a:bodyPr vert="horz" lIns="0" tIns="0" rIns="0" bIns="0" anchor="t"/>
          <a:lstStyle/>
          <a:p>
            <a:pPr marL="217686">
              <a:lnSpc>
                <a:spcPts val="1111"/>
              </a:lnSpc>
            </a:pPr>
            <a:r>
              <a:rPr lang="en-US" sz="1000" spc="-8" dirty="0">
                <a:solidFill>
                  <a:srgbClr val="FFFFFF"/>
                </a:solidFill>
                <a:latin typeface="Arial Narrow" panose="02020603050405020304" pitchFamily="2"/>
              </a:rPr>
              <a:t>(U) USFK/CFC WMD OPS Exercise Support </a:t>
            </a:r>
          </a:p>
        </p:txBody>
      </p:sp>
      <p:sp>
        <p:nvSpPr>
          <p:cNvPr id="17" name="Text Placeholder 16"/>
          <p:cNvSpPr>
            <a:spLocks noGrp="1"/>
          </p:cNvSpPr>
          <p:nvPr>
            <p:ph type="body" idx="10"/>
          </p:nvPr>
        </p:nvSpPr>
        <p:spPr>
          <a:xfrm>
            <a:off x="1" y="4176191"/>
            <a:ext cx="1319966" cy="344409"/>
          </a:xfrm>
          <a:prstGeom prst="rect">
            <a:avLst/>
          </a:prstGeom>
          <a:noFill/>
          <a:ln w="0" cmpd="sng">
            <a:noFill/>
            <a:prstDash val="solid"/>
          </a:ln>
        </p:spPr>
        <p:txBody>
          <a:bodyPr vert="horz" lIns="0" tIns="0" rIns="0" bIns="0" anchor="t"/>
          <a:lstStyle/>
          <a:p>
            <a:pPr marL="181404">
              <a:lnSpc>
                <a:spcPts val="1111"/>
              </a:lnSpc>
            </a:pPr>
            <a:r>
              <a:rPr lang="en-US" sz="1000" spc="-8" dirty="0">
                <a:solidFill>
                  <a:srgbClr val="FFFFFF"/>
                </a:solidFill>
                <a:latin typeface="Arial Narrow" panose="02020603050405020304" pitchFamily="2"/>
              </a:rPr>
              <a:t>(U) Reducing biological threats in sub-Saharan Africa </a:t>
            </a:r>
          </a:p>
        </p:txBody>
      </p:sp>
      <p:sp>
        <p:nvSpPr>
          <p:cNvPr id="18" name="Text Placeholder 17"/>
          <p:cNvSpPr>
            <a:spLocks noGrp="1"/>
          </p:cNvSpPr>
          <p:nvPr>
            <p:ph type="body" idx="10"/>
          </p:nvPr>
        </p:nvSpPr>
        <p:spPr>
          <a:xfrm>
            <a:off x="7765436" y="5247144"/>
            <a:ext cx="93608" cy="110403"/>
          </a:xfrm>
          <a:prstGeom prst="rect">
            <a:avLst/>
          </a:prstGeom>
          <a:noFill/>
          <a:ln w="0" cmpd="sng">
            <a:noFill/>
            <a:prstDash val="solid"/>
          </a:ln>
        </p:spPr>
        <p:txBody>
          <a:bodyPr vert="horz" lIns="0" tIns="504" rIns="0" bIns="0" anchor="t"/>
          <a:lstStyle/>
          <a:p>
            <a:r>
              <a:rPr lang="en-US" sz="600">
                <a:solidFill>
                  <a:srgbClr val="000000"/>
                </a:solidFill>
                <a:latin typeface="Arial" panose="02020603050405020304" pitchFamily="2"/>
              </a:rPr>
              <a:t>5 </a:t>
            </a:r>
          </a:p>
        </p:txBody>
      </p:sp>
      <p:sp>
        <p:nvSpPr>
          <p:cNvPr id="19" name="Text Placeholder 18"/>
          <p:cNvSpPr>
            <a:spLocks noGrp="1"/>
          </p:cNvSpPr>
          <p:nvPr>
            <p:ph type="body" idx="10"/>
          </p:nvPr>
        </p:nvSpPr>
        <p:spPr>
          <a:xfrm>
            <a:off x="481543" y="5710954"/>
            <a:ext cx="1390566" cy="343209"/>
          </a:xfrm>
          <a:prstGeom prst="rect">
            <a:avLst/>
          </a:prstGeom>
          <a:noFill/>
          <a:ln w="0" cmpd="sng">
            <a:noFill/>
            <a:prstDash val="solid"/>
          </a:ln>
        </p:spPr>
        <p:txBody>
          <a:bodyPr vert="horz" lIns="0" tIns="0" rIns="0" bIns="0" anchor="t"/>
          <a:lstStyle/>
          <a:p>
            <a:pPr algn="ctr">
              <a:lnSpc>
                <a:spcPts val="1111"/>
              </a:lnSpc>
            </a:pPr>
            <a:r>
              <a:rPr lang="en-US" sz="1000" spc="-8" dirty="0">
                <a:solidFill>
                  <a:srgbClr val="FFFFFF"/>
                </a:solidFill>
                <a:latin typeface="Arial Narrow" panose="02020603050405020304" pitchFamily="2"/>
              </a:rPr>
              <a:t>(U) Development in technology, </a:t>
            </a:r>
            <a:br>
              <a:rPr dirty="0"/>
            </a:br>
            <a:r>
              <a:rPr lang="en-US" sz="1000" spc="-8" dirty="0">
                <a:solidFill>
                  <a:srgbClr val="FFFFFF"/>
                </a:solidFill>
                <a:latin typeface="Arial Narrow" panose="02020603050405020304" pitchFamily="2"/>
              </a:rPr>
              <a:t>tools and equipment advances </a:t>
            </a:r>
            <a:br>
              <a:rPr dirty="0"/>
            </a:br>
            <a:endParaRPr dirty="0"/>
          </a:p>
        </p:txBody>
      </p:sp>
      <p:sp>
        <p:nvSpPr>
          <p:cNvPr id="20" name="Text Placeholder 19"/>
          <p:cNvSpPr>
            <a:spLocks noGrp="1"/>
          </p:cNvSpPr>
          <p:nvPr>
            <p:ph type="body" idx="10"/>
          </p:nvPr>
        </p:nvSpPr>
        <p:spPr>
          <a:xfrm>
            <a:off x="536446" y="6120407"/>
            <a:ext cx="1191648" cy="175205"/>
          </a:xfrm>
          <a:prstGeom prst="rect">
            <a:avLst/>
          </a:prstGeom>
          <a:noFill/>
          <a:ln w="0" cmpd="sng">
            <a:noFill/>
            <a:prstDash val="solid"/>
          </a:ln>
        </p:spPr>
        <p:txBody>
          <a:bodyPr vert="horz" lIns="0" tIns="0" rIns="0" bIns="0" anchor="t"/>
          <a:lstStyle/>
          <a:p>
            <a:pPr algn="ctr">
              <a:lnSpc>
                <a:spcPts val="1111"/>
              </a:lnSpc>
            </a:pPr>
            <a:r>
              <a:rPr lang="en-US" sz="1000" spc="-8" dirty="0">
                <a:solidFill>
                  <a:srgbClr val="FFFFFF"/>
                </a:solidFill>
                <a:latin typeface="Arial Narrow" panose="02020603050405020304" pitchFamily="2"/>
              </a:rPr>
              <a:t>DTRA in the IED fight </a:t>
            </a:r>
          </a:p>
        </p:txBody>
      </p:sp>
      <p:sp>
        <p:nvSpPr>
          <p:cNvPr id="21" name="Text Placeholder 20"/>
          <p:cNvSpPr>
            <a:spLocks noGrp="1"/>
          </p:cNvSpPr>
          <p:nvPr>
            <p:ph type="body" idx="10"/>
          </p:nvPr>
        </p:nvSpPr>
        <p:spPr>
          <a:xfrm>
            <a:off x="7187135" y="5603193"/>
            <a:ext cx="1243910" cy="517214"/>
          </a:xfrm>
          <a:prstGeom prst="rect">
            <a:avLst/>
          </a:prstGeom>
          <a:noFill/>
          <a:ln w="0" cmpd="sng">
            <a:noFill/>
            <a:prstDash val="solid"/>
          </a:ln>
        </p:spPr>
        <p:txBody>
          <a:bodyPr vert="horz" lIns="0" tIns="0" rIns="0" bIns="0" anchor="t"/>
          <a:lstStyle/>
          <a:p>
            <a:pPr>
              <a:lnSpc>
                <a:spcPts val="1111"/>
              </a:lnSpc>
            </a:pPr>
            <a:r>
              <a:rPr lang="en-US" sz="1000" spc="-8" dirty="0">
                <a:solidFill>
                  <a:srgbClr val="FFFFFF"/>
                </a:solidFill>
                <a:latin typeface="Arial Narrow" panose="02020603050405020304" pitchFamily="2"/>
              </a:rPr>
              <a:t>(U) Building CBRN defense and response capacity in Southeast </a:t>
            </a:r>
            <a:r>
              <a:rPr lang="en-US" sz="1000" dirty="0">
                <a:solidFill>
                  <a:srgbClr val="FFFFFF"/>
                </a:solidFill>
                <a:latin typeface="Arial Narrow" panose="02020603050405020304" pitchFamily="2"/>
              </a:rPr>
              <a:t>Asia </a:t>
            </a:r>
          </a:p>
        </p:txBody>
      </p:sp>
      <p:sp>
        <p:nvSpPr>
          <p:cNvPr id="22" name="Text Placeholder 21"/>
          <p:cNvSpPr>
            <a:spLocks noGrp="1"/>
          </p:cNvSpPr>
          <p:nvPr>
            <p:ph type="body" idx="10"/>
          </p:nvPr>
        </p:nvSpPr>
        <p:spPr>
          <a:xfrm>
            <a:off x="4392389" y="5782956"/>
            <a:ext cx="1517049" cy="516014"/>
          </a:xfrm>
          <a:prstGeom prst="rect">
            <a:avLst/>
          </a:prstGeom>
          <a:noFill/>
          <a:ln w="0" cmpd="sng">
            <a:noFill/>
            <a:prstDash val="solid"/>
          </a:ln>
        </p:spPr>
        <p:txBody>
          <a:bodyPr vert="horz" lIns="0" tIns="0" rIns="0" bIns="0" anchor="t"/>
          <a:lstStyle/>
          <a:p>
            <a:pPr algn="ctr">
              <a:lnSpc>
                <a:spcPts val="1111"/>
              </a:lnSpc>
            </a:pPr>
            <a:r>
              <a:rPr lang="en-US" sz="1000" spc="-4" dirty="0">
                <a:solidFill>
                  <a:srgbClr val="FFFFFF"/>
                </a:solidFill>
                <a:latin typeface="Arial Narrow" panose="02020603050405020304" pitchFamily="2"/>
              </a:rPr>
              <a:t>(U) Counter-Improvised Threat </a:t>
            </a:r>
            <a:br>
              <a:rPr dirty="0"/>
            </a:br>
            <a:r>
              <a:rPr lang="en-US" sz="1000" spc="-4" dirty="0">
                <a:solidFill>
                  <a:srgbClr val="FFFFFF"/>
                </a:solidFill>
                <a:latin typeface="Arial Narrow" panose="02020603050405020304" pitchFamily="2"/>
              </a:rPr>
              <a:t>rapid acquisition and embedded </a:t>
            </a:r>
            <a:br>
              <a:rPr dirty="0"/>
            </a:br>
            <a:r>
              <a:rPr lang="en-US" sz="1000" spc="-4" dirty="0">
                <a:solidFill>
                  <a:srgbClr val="FFFFFF"/>
                </a:solidFill>
                <a:latin typeface="Arial Narrow" panose="02020603050405020304" pitchFamily="2"/>
              </a:rPr>
              <a:t>“Counter Threat Networks” support </a:t>
            </a:r>
          </a:p>
        </p:txBody>
      </p:sp>
      <p:sp>
        <p:nvSpPr>
          <p:cNvPr id="23" name="Text Placeholder 22"/>
          <p:cNvSpPr>
            <a:spLocks noGrp="1"/>
          </p:cNvSpPr>
          <p:nvPr>
            <p:ph type="body" idx="10"/>
          </p:nvPr>
        </p:nvSpPr>
        <p:spPr>
          <a:xfrm>
            <a:off x="2707443" y="5785359"/>
            <a:ext cx="1468923" cy="519014"/>
          </a:xfrm>
          <a:prstGeom prst="rect">
            <a:avLst/>
          </a:prstGeom>
          <a:noFill/>
          <a:ln w="0" cmpd="sng">
            <a:noFill/>
            <a:prstDash val="solid"/>
          </a:ln>
        </p:spPr>
        <p:txBody>
          <a:bodyPr vert="horz" lIns="0" tIns="0" rIns="0" bIns="0" anchor="t"/>
          <a:lstStyle/>
          <a:p>
            <a:pPr algn="ctr">
              <a:lnSpc>
                <a:spcPts val="1111"/>
              </a:lnSpc>
            </a:pPr>
            <a:r>
              <a:rPr lang="en-US" sz="1000" spc="-8" dirty="0">
                <a:solidFill>
                  <a:srgbClr val="FFFFFF"/>
                </a:solidFill>
                <a:latin typeface="Arial Narrow" panose="02020603050405020304" pitchFamily="2"/>
              </a:rPr>
              <a:t>(U) Targeting and technical reach-</a:t>
            </a:r>
            <a:r>
              <a:rPr lang="en-US" sz="100" dirty="0">
                <a:solidFill>
                  <a:srgbClr val="000000"/>
                </a:solidFill>
                <a:latin typeface="Agency FB" panose="02020603050405020304" pitchFamily="2"/>
              </a:rPr>
              <a:t> </a:t>
            </a:r>
            <a:br>
              <a:rPr dirty="0"/>
            </a:br>
            <a:r>
              <a:rPr lang="en-US" sz="1000" spc="-8" dirty="0">
                <a:solidFill>
                  <a:srgbClr val="FFFFFF"/>
                </a:solidFill>
                <a:latin typeface="Arial Narrow" panose="02020603050405020304" pitchFamily="2"/>
              </a:rPr>
              <a:t>back for OIR/RSM, and border </a:t>
            </a:r>
            <a:br>
              <a:rPr dirty="0"/>
            </a:br>
            <a:r>
              <a:rPr lang="en-US" sz="1000" spc="-8" dirty="0">
                <a:solidFill>
                  <a:srgbClr val="FFFFFF"/>
                </a:solidFill>
                <a:latin typeface="Arial Narrow" panose="02020603050405020304" pitchFamily="2"/>
              </a:rPr>
              <a:t>security cooperation in Jordan </a:t>
            </a:r>
          </a:p>
        </p:txBody>
      </p:sp>
      <p:sp>
        <p:nvSpPr>
          <p:cNvPr id="24" name="Text Placeholder 23"/>
          <p:cNvSpPr>
            <a:spLocks noGrp="1"/>
          </p:cNvSpPr>
          <p:nvPr>
            <p:ph type="body" idx="10"/>
          </p:nvPr>
        </p:nvSpPr>
        <p:spPr>
          <a:xfrm>
            <a:off x="289376" y="6364374"/>
            <a:ext cx="526997" cy="110403"/>
          </a:xfrm>
          <a:prstGeom prst="rect">
            <a:avLst/>
          </a:prstGeom>
          <a:noFill/>
          <a:ln w="0" cmpd="sng">
            <a:noFill/>
            <a:prstDash val="solid"/>
          </a:ln>
        </p:spPr>
        <p:txBody>
          <a:bodyPr vert="horz" lIns="0" tIns="504" rIns="0" bIns="0" anchor="t"/>
          <a:lstStyle/>
          <a:p>
            <a:r>
              <a:rPr lang="en-US" sz="600" b="1" spc="-36">
                <a:solidFill>
                  <a:srgbClr val="FFFFFF"/>
                </a:solidFill>
                <a:latin typeface="Arial" panose="02020603050405020304" pitchFamily="2"/>
              </a:rPr>
              <a:t>UNCLASSIFIED </a:t>
            </a:r>
          </a:p>
        </p:txBody>
      </p:sp>
    </p:spTree>
    <p:extLst>
      <p:ext uri="{BB962C8B-B14F-4D97-AF65-F5344CB8AC3E}">
        <p14:creationId xmlns:p14="http://schemas.microsoft.com/office/powerpoint/2010/main" val="1731863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48058" y="270607"/>
            <a:ext cx="7445457" cy="5708554"/>
          </a:xfrm>
          <a:prstGeom prst="rect">
            <a:avLst/>
          </a:prstGeom>
        </p:spPr>
      </p:pic>
      <p:sp>
        <p:nvSpPr>
          <p:cNvPr id="2" name="Text Placeholder 1"/>
          <p:cNvSpPr>
            <a:spLocks noGrp="1"/>
          </p:cNvSpPr>
          <p:nvPr>
            <p:ph type="body" idx="10"/>
          </p:nvPr>
        </p:nvSpPr>
        <p:spPr>
          <a:xfrm>
            <a:off x="648057" y="48005"/>
            <a:ext cx="7452658" cy="222606"/>
          </a:xfrm>
          <a:prstGeom prst="rect">
            <a:avLst/>
          </a:prstGeom>
          <a:noFill/>
          <a:ln w="0" cmpd="sng">
            <a:noFill/>
            <a:prstDash val="solid"/>
          </a:ln>
        </p:spPr>
        <p:txBody>
          <a:bodyPr vert="horz" lIns="0" tIns="7197" rIns="0" bIns="0" anchor="t"/>
          <a:lstStyle/>
          <a:p>
            <a:r>
              <a:rPr lang="en-US" sz="1100" b="1" spc="-9">
                <a:solidFill>
                  <a:srgbClr val="000000"/>
                </a:solidFill>
                <a:latin typeface="Arial" panose="02020603050405020304" pitchFamily="2"/>
              </a:rPr>
              <a:t>UNCLASSIFIED </a:t>
            </a:r>
          </a:p>
        </p:txBody>
      </p:sp>
      <p:sp>
        <p:nvSpPr>
          <p:cNvPr id="5" name="Text Placeholder 4"/>
          <p:cNvSpPr>
            <a:spLocks noGrp="1"/>
          </p:cNvSpPr>
          <p:nvPr>
            <p:ph type="body" idx="10"/>
          </p:nvPr>
        </p:nvSpPr>
        <p:spPr>
          <a:xfrm>
            <a:off x="751870" y="2341867"/>
            <a:ext cx="6189547" cy="1123830"/>
          </a:xfrm>
          <a:prstGeom prst="rect">
            <a:avLst/>
          </a:prstGeom>
          <a:noFill/>
          <a:ln w="0" cmpd="sng">
            <a:noFill/>
            <a:prstDash val="solid"/>
          </a:ln>
        </p:spPr>
        <p:txBody>
          <a:bodyPr vert="horz" lIns="0" tIns="0" rIns="0" bIns="0" anchor="t"/>
          <a:lstStyle/>
          <a:p>
            <a:pPr algn="l">
              <a:lnSpc>
                <a:spcPts val="4438"/>
              </a:lnSpc>
              <a:spcAft>
                <a:spcPts val="0"/>
              </a:spcAft>
            </a:pPr>
            <a:r>
              <a:rPr lang="en-US" sz="3800" b="1" i="1" spc="-19">
                <a:solidFill>
                  <a:srgbClr val="000000"/>
                </a:solidFill>
                <a:latin typeface="Arial" panose="02020603050405020304" pitchFamily="2"/>
              </a:rPr>
              <a:t>Biosurveillance Ecosystem (BSVE) </a:t>
            </a:r>
          </a:p>
        </p:txBody>
      </p:sp>
      <p:sp>
        <p:nvSpPr>
          <p:cNvPr id="6" name="Text Placeholder 5"/>
          <p:cNvSpPr>
            <a:spLocks noGrp="1"/>
          </p:cNvSpPr>
          <p:nvPr>
            <p:ph type="body" idx="10"/>
          </p:nvPr>
        </p:nvSpPr>
        <p:spPr>
          <a:xfrm>
            <a:off x="745869" y="5252545"/>
            <a:ext cx="5150255" cy="485413"/>
          </a:xfrm>
          <a:prstGeom prst="rect">
            <a:avLst/>
          </a:prstGeom>
          <a:noFill/>
          <a:ln w="0" cmpd="sng">
            <a:noFill/>
            <a:prstDash val="solid"/>
          </a:ln>
        </p:spPr>
        <p:txBody>
          <a:bodyPr vert="horz" lIns="0" tIns="0" rIns="0" bIns="0" anchor="t"/>
          <a:lstStyle/>
          <a:p>
            <a:pPr algn="just">
              <a:lnSpc>
                <a:spcPts val="1890"/>
              </a:lnSpc>
              <a:spcAft>
                <a:spcPts val="0"/>
              </a:spcAft>
            </a:pPr>
            <a:r>
              <a:rPr lang="en-US" sz="1600" b="1" spc="-19">
                <a:solidFill>
                  <a:srgbClr val="000000"/>
                </a:solidFill>
                <a:latin typeface="Arial" panose="02020603050405020304" pitchFamily="2"/>
              </a:rPr>
              <a:t>Distribution A: Approved for public release; distribution is unlimited </a:t>
            </a:r>
          </a:p>
        </p:txBody>
      </p:sp>
      <p:sp>
        <p:nvSpPr>
          <p:cNvPr id="7" name="Text Placeholder 6"/>
          <p:cNvSpPr>
            <a:spLocks noGrp="1"/>
          </p:cNvSpPr>
          <p:nvPr>
            <p:ph type="body" idx="10"/>
          </p:nvPr>
        </p:nvSpPr>
        <p:spPr>
          <a:xfrm>
            <a:off x="648057" y="6274969"/>
            <a:ext cx="7452658" cy="169205"/>
          </a:xfrm>
          <a:prstGeom prst="rect">
            <a:avLst/>
          </a:prstGeom>
          <a:noFill/>
          <a:ln w="0" cmpd="sng">
            <a:noFill/>
            <a:prstDash val="solid"/>
          </a:ln>
        </p:spPr>
        <p:txBody>
          <a:bodyPr vert="horz" lIns="0" tIns="1200" rIns="0" bIns="0" anchor="t"/>
          <a:lstStyle/>
          <a:p>
            <a:pPr>
              <a:lnSpc>
                <a:spcPts val="1226"/>
              </a:lnSpc>
              <a:spcAft>
                <a:spcPts val="0"/>
              </a:spcAft>
            </a:pPr>
            <a:r>
              <a:rPr lang="en-US" sz="1100" b="1" spc="-9">
                <a:solidFill>
                  <a:srgbClr val="000000"/>
                </a:solidFill>
                <a:latin typeface="Arial" panose="02020603050405020304" pitchFamily="2"/>
              </a:rPr>
              <a:t>UNCLASSIFIED </a:t>
            </a:r>
          </a:p>
        </p:txBody>
      </p:sp>
    </p:spTree>
    <p:extLst>
      <p:ext uri="{BB962C8B-B14F-4D97-AF65-F5344CB8AC3E}">
        <p14:creationId xmlns:p14="http://schemas.microsoft.com/office/powerpoint/2010/main" val="7544102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144013" y="313811"/>
            <a:ext cx="8496750" cy="2329863"/>
          </a:xfrm>
          <a:prstGeom prst="rect">
            <a:avLst/>
          </a:prstGeom>
        </p:spPr>
      </p:pic>
      <p:sp>
        <p:nvSpPr>
          <p:cNvPr id="5" name="Text Placeholder 4"/>
          <p:cNvSpPr>
            <a:spLocks noGrp="1"/>
          </p:cNvSpPr>
          <p:nvPr>
            <p:ph type="body" idx="10"/>
          </p:nvPr>
        </p:nvSpPr>
        <p:spPr>
          <a:xfrm>
            <a:off x="1425727" y="237006"/>
            <a:ext cx="7215037" cy="172805"/>
          </a:xfrm>
          <a:prstGeom prst="rect">
            <a:avLst/>
          </a:prstGeom>
          <a:noFill/>
          <a:ln w="0" cmpd="sng">
            <a:noFill/>
            <a:prstDash val="solid"/>
          </a:ln>
        </p:spPr>
        <p:txBody>
          <a:bodyPr vert="horz" lIns="0" tIns="0" rIns="0" bIns="0" anchor="t"/>
          <a:lstStyle/>
          <a:p>
            <a:endParaRPr/>
          </a:p>
        </p:txBody>
      </p:sp>
      <p:pic>
        <p:nvPicPr>
          <p:cNvPr id="9" name="Picture 8"/>
          <p:cNvPicPr/>
          <p:nvPr/>
        </p:nvPicPr>
        <p:blipFill>
          <a:blip r:embed="rId3"/>
          <a:stretch>
            <a:fillRect/>
          </a:stretch>
        </p:blipFill>
        <p:spPr>
          <a:xfrm>
            <a:off x="0" y="5996562"/>
            <a:ext cx="8536954" cy="158404"/>
          </a:xfrm>
          <a:prstGeom prst="rect">
            <a:avLst/>
          </a:prstGeom>
        </p:spPr>
      </p:pic>
      <p:sp>
        <p:nvSpPr>
          <p:cNvPr id="4" name="Text Placeholder 3"/>
          <p:cNvSpPr>
            <a:spLocks noGrp="1"/>
          </p:cNvSpPr>
          <p:nvPr>
            <p:ph type="body" idx="10"/>
          </p:nvPr>
        </p:nvSpPr>
        <p:spPr>
          <a:xfrm>
            <a:off x="1" y="60004"/>
            <a:ext cx="8640763" cy="177005"/>
          </a:xfrm>
          <a:prstGeom prst="rect">
            <a:avLst/>
          </a:prstGeom>
          <a:noFill/>
          <a:ln w="0" cmpd="sng">
            <a:noFill/>
            <a:prstDash val="solid"/>
          </a:ln>
        </p:spPr>
        <p:txBody>
          <a:bodyPr vert="horz" lIns="0" tIns="12597" rIns="0" bIns="0" anchor="t"/>
          <a:lstStyle/>
          <a:p>
            <a:pPr>
              <a:spcAft>
                <a:spcPts val="1328"/>
              </a:spcAft>
            </a:pPr>
            <a:r>
              <a:rPr lang="en-US" sz="1100" b="1" spc="-9">
                <a:solidFill>
                  <a:srgbClr val="000000"/>
                </a:solidFill>
                <a:latin typeface="Arial" panose="02020603050405020304" pitchFamily="2"/>
              </a:rPr>
              <a:t>UNCLASSIFIED </a:t>
            </a:r>
          </a:p>
        </p:txBody>
      </p:sp>
      <p:sp>
        <p:nvSpPr>
          <p:cNvPr id="6" name="Text Placeholder 5"/>
          <p:cNvSpPr>
            <a:spLocks noGrp="1"/>
          </p:cNvSpPr>
          <p:nvPr>
            <p:ph type="body" idx="10"/>
          </p:nvPr>
        </p:nvSpPr>
        <p:spPr>
          <a:xfrm>
            <a:off x="1618944" y="409814"/>
            <a:ext cx="996088" cy="598216"/>
          </a:xfrm>
          <a:prstGeom prst="rect">
            <a:avLst/>
          </a:prstGeom>
          <a:noFill/>
          <a:ln w="0" cmpd="sng">
            <a:noFill/>
            <a:prstDash val="solid"/>
          </a:ln>
        </p:spPr>
        <p:txBody>
          <a:bodyPr vert="horz" lIns="0" tIns="0" rIns="0" bIns="0" anchor="t"/>
          <a:lstStyle/>
          <a:p>
            <a:pPr algn="l">
              <a:lnSpc>
                <a:spcPts val="3402"/>
              </a:lnSpc>
              <a:spcAft>
                <a:spcPts val="1238"/>
              </a:spcAft>
            </a:pPr>
            <a:r>
              <a:rPr lang="en-US" sz="3000" b="1" spc="-156">
                <a:solidFill>
                  <a:srgbClr val="000000"/>
                </a:solidFill>
                <a:latin typeface="Arial" panose="02020603050405020304" pitchFamily="2"/>
              </a:rPr>
              <a:t>BLUF </a:t>
            </a:r>
          </a:p>
        </p:txBody>
      </p:sp>
      <p:sp>
        <p:nvSpPr>
          <p:cNvPr id="7" name="Text Placeholder 6"/>
          <p:cNvSpPr>
            <a:spLocks noGrp="1"/>
          </p:cNvSpPr>
          <p:nvPr>
            <p:ph type="body" idx="10"/>
          </p:nvPr>
        </p:nvSpPr>
        <p:spPr>
          <a:xfrm>
            <a:off x="1" y="2833279"/>
            <a:ext cx="8640763" cy="3163285"/>
          </a:xfrm>
          <a:prstGeom prst="rect">
            <a:avLst/>
          </a:prstGeom>
          <a:noFill/>
          <a:ln w="0" cmpd="sng">
            <a:noFill/>
            <a:prstDash val="solid"/>
          </a:ln>
        </p:spPr>
        <p:txBody>
          <a:bodyPr vert="horz" lIns="0" tIns="31795" rIns="0" bIns="0" anchor="t"/>
          <a:lstStyle/>
          <a:p>
            <a:pPr marL="647879" indent="345537" algn="l">
              <a:lnSpc>
                <a:spcPts val="2835"/>
              </a:lnSpc>
              <a:spcAft>
                <a:spcPts val="0"/>
              </a:spcAft>
              <a:buFont typeface="Symbol"/>
              <a:buChar char="·"/>
            </a:pPr>
            <a:r>
              <a:rPr lang="en-US" sz="2200" spc="14">
                <a:solidFill>
                  <a:srgbClr val="001F5F"/>
                </a:solidFill>
                <a:latin typeface="Arial" panose="02020603050405020304" pitchFamily="2"/>
              </a:rPr>
              <a:t>Providing an innovative platform for advanced analytics </a:t>
            </a:r>
          </a:p>
          <a:p>
            <a:pPr marL="2073218" marR="820648" indent="302345" algn="l">
              <a:lnSpc>
                <a:spcPts val="2739"/>
              </a:lnSpc>
              <a:spcBef>
                <a:spcPts val="567"/>
              </a:spcBef>
              <a:spcAft>
                <a:spcPts val="0"/>
              </a:spcAft>
              <a:buFont typeface="Symbol"/>
              <a:buChar char="·"/>
            </a:pPr>
            <a:r>
              <a:rPr lang="en-US" sz="2200">
                <a:solidFill>
                  <a:srgbClr val="001F5F"/>
                </a:solidFill>
                <a:latin typeface="Arial" panose="02020603050405020304" pitchFamily="2"/>
              </a:rPr>
              <a:t>Leveraging and expanding our collaboration with the interagency and international partners </a:t>
            </a:r>
          </a:p>
          <a:p>
            <a:pPr marL="950224" indent="302345" algn="l">
              <a:lnSpc>
                <a:spcPts val="2835"/>
              </a:lnSpc>
              <a:spcBef>
                <a:spcPts val="463"/>
              </a:spcBef>
              <a:spcAft>
                <a:spcPts val="0"/>
              </a:spcAft>
              <a:buFont typeface="Symbol"/>
              <a:buChar char="·"/>
            </a:pPr>
            <a:r>
              <a:rPr lang="en-US" sz="2200" spc="14">
                <a:solidFill>
                  <a:srgbClr val="001F5F"/>
                </a:solidFill>
                <a:latin typeface="Arial" panose="02020603050405020304" pitchFamily="2"/>
              </a:rPr>
              <a:t>Supporting Combatant Commanders’ requirements </a:t>
            </a:r>
          </a:p>
          <a:p>
            <a:pPr>
              <a:lnSpc>
                <a:spcPts val="2268"/>
              </a:lnSpc>
              <a:spcBef>
                <a:spcPts val="3698"/>
              </a:spcBef>
              <a:spcAft>
                <a:spcPts val="4342"/>
              </a:spcAft>
            </a:pPr>
            <a:r>
              <a:rPr lang="en-US">
                <a:solidFill>
                  <a:srgbClr val="7E7E7E"/>
                </a:solidFill>
                <a:latin typeface="Arial" panose="02020603050405020304" pitchFamily="2"/>
              </a:rPr>
              <a:t>The platform can be an integration and demonstration capability for </a:t>
            </a:r>
            <a:br/>
            <a:r>
              <a:rPr lang="en-US">
                <a:solidFill>
                  <a:srgbClr val="7E7E7E"/>
                </a:solidFill>
                <a:latin typeface="Arial" panose="02020603050405020304" pitchFamily="2"/>
              </a:rPr>
              <a:t>DTRA technologies </a:t>
            </a:r>
          </a:p>
        </p:txBody>
      </p:sp>
      <p:sp>
        <p:nvSpPr>
          <p:cNvPr id="10" name="Text Placeholder 9"/>
          <p:cNvSpPr>
            <a:spLocks noGrp="1"/>
          </p:cNvSpPr>
          <p:nvPr>
            <p:ph type="body" idx="10"/>
          </p:nvPr>
        </p:nvSpPr>
        <p:spPr>
          <a:xfrm>
            <a:off x="1" y="6197570"/>
            <a:ext cx="8640763" cy="198605"/>
          </a:xfrm>
          <a:prstGeom prst="rect">
            <a:avLst/>
          </a:prstGeom>
          <a:noFill/>
          <a:ln w="0" cmpd="sng">
            <a:noFill/>
            <a:prstDash val="solid"/>
          </a:ln>
        </p:spPr>
        <p:txBody>
          <a:bodyPr vert="horz" lIns="0" tIns="0" rIns="0" bIns="0" anchor="t"/>
          <a:lstStyle/>
          <a:p>
            <a:pPr marL="3800899" algn="l">
              <a:spcAft>
                <a:spcPts val="269"/>
              </a:spcAft>
              <a:tabLst>
                <a:tab pos="7774566" algn="l"/>
              </a:tabLst>
            </a:pPr>
            <a:r>
              <a:rPr lang="en-US" sz="1100" b="1">
                <a:solidFill>
                  <a:srgbClr val="000000"/>
                </a:solidFill>
                <a:latin typeface="Arial" panose="02020603050405020304" pitchFamily="2"/>
              </a:rPr>
              <a:t>UNCLASSIFIED </a:t>
            </a:r>
            <a:r>
              <a:rPr lang="en-US" sz="800">
                <a:solidFill>
                  <a:srgbClr val="000000"/>
                </a:solidFill>
                <a:latin typeface="Arial" panose="02020603050405020304" pitchFamily="2"/>
              </a:rPr>
              <a:t>2 </a:t>
            </a:r>
          </a:p>
        </p:txBody>
      </p:sp>
    </p:spTree>
    <p:extLst>
      <p:ext uri="{BB962C8B-B14F-4D97-AF65-F5344CB8AC3E}">
        <p14:creationId xmlns:p14="http://schemas.microsoft.com/office/powerpoint/2010/main" val="4249023565"/>
      </p:ext>
    </p:extLst>
  </p:cSld>
  <p:clrMapOvr>
    <a:masterClrMapping/>
  </p:clrMapOvr>
</p:sld>
</file>

<file path=ppt/theme/theme1.xml><?xml version="1.0" encoding="utf-8"?>
<a:theme xmlns:a="http://schemas.openxmlformats.org/drawingml/2006/main" name="dstltemplatev18">
  <a:themeElements>
    <a:clrScheme name="Dstl">
      <a:dk1>
        <a:srgbClr val="005C7E"/>
      </a:dk1>
      <a:lt1>
        <a:sysClr val="window" lastClr="FFFFFF"/>
      </a:lt1>
      <a:dk2>
        <a:srgbClr val="005C7E"/>
      </a:dk2>
      <a:lt2>
        <a:srgbClr val="FFFFFF"/>
      </a:lt2>
      <a:accent1>
        <a:srgbClr val="F5821F"/>
      </a:accent1>
      <a:accent2>
        <a:srgbClr val="BDD73D"/>
      </a:accent2>
      <a:accent3>
        <a:srgbClr val="0092CF"/>
      </a:accent3>
      <a:accent4>
        <a:srgbClr val="EE3224"/>
      </a:accent4>
      <a:accent5>
        <a:srgbClr val="A7B1B7"/>
      </a:accent5>
      <a:accent6>
        <a:srgbClr val="506D15"/>
      </a:accent6>
      <a:hlink>
        <a:srgbClr val="0092CF"/>
      </a:hlink>
      <a:folHlink>
        <a:srgbClr val="7379B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lnSpc>
            <a:spcPts val="2850"/>
          </a:lnSpc>
          <a:spcBef>
            <a:spcPts val="2400"/>
          </a:spcBef>
          <a:defRPr sz="2400" dirty="0" smtClean="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Arial"/>
      </a:majorFont>
      <a:minorFont>
        <a:latin typeface="Calibri"/>
        <a:ea typeface=""/>
        <a:cs typeface=""/>
        <a:font script="Arab" typeface="Arial"/>
      </a:minorFont>
    </a:fontScheme>
    <a:fmtScheme name="Office">
      <a:fillStyleLst>
        <a:solidFill>
          <a:schemeClr val="bg1">
            <a:alpha val="0"/>
          </a:schemeClr>
        </a:solidFill>
        <a:gradFill/>
        <a:gradFill/>
      </a:fillStyleLst>
      <a:lnStyleLst>
        <a:ln/>
        <a:ln/>
        <a:ln/>
      </a:lnStyleLst>
      <a:effectStyleLst>
        <a:effectStyle>
          <a:effectLst/>
        </a:effectStyle>
        <a:effectStyle>
          <a:effectLst/>
        </a:effectStyle>
        <a:effectStyle>
          <a:effectLst/>
          <a:scene3d>
            <a:camera prst="orthographicFront"/>
            <a:lightRig rig="threePt" dir="t"/>
          </a:scene3d>
        </a:effectStyle>
      </a:effectStyleLst>
      <a:bgFillStyleLst>
        <a:solidFill>
          <a:schemeClr val="bg1">
            <a:alpha val="0"/>
          </a:schemeClr>
        </a:solidFill>
        <a:gradFill/>
        <a:grad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Arial"/>
      </a:majorFont>
      <a:minorFont>
        <a:latin typeface="Calibri"/>
        <a:ea typeface=""/>
        <a:cs typeface=""/>
        <a:font script="Arab" typeface="Arial"/>
      </a:minorFont>
    </a:fontScheme>
    <a:fmtScheme name="Office">
      <a:fillStyleLst>
        <a:solidFill>
          <a:schemeClr val="bg1">
            <a:alpha val="0"/>
          </a:schemeClr>
        </a:solidFill>
        <a:gradFill/>
        <a:gradFill/>
      </a:fillStyleLst>
      <a:lnStyleLst>
        <a:ln/>
        <a:ln/>
        <a:ln/>
      </a:lnStyleLst>
      <a:effectStyleLst>
        <a:effectStyle>
          <a:effectLst/>
        </a:effectStyle>
        <a:effectStyle>
          <a:effectLst/>
        </a:effectStyle>
        <a:effectStyle>
          <a:effectLst/>
          <a:scene3d>
            <a:camera prst="orthographicFront"/>
            <a:lightRig rig="threePt" dir="t"/>
          </a:scene3d>
        </a:effectStyle>
      </a:effectStyleLst>
      <a:bgFillStyleLst>
        <a:solidFill>
          <a:schemeClr val="bg1">
            <a:alpha val="0"/>
          </a:schemeClr>
        </a:solidFill>
        <a:gradFill/>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Arial"/>
      </a:majorFont>
      <a:minorFont>
        <a:latin typeface="Calibri"/>
        <a:ea typeface=""/>
        <a:cs typeface=""/>
        <a:font script="Arab" typeface="Arial"/>
      </a:minorFont>
    </a:fontScheme>
    <a:fmtScheme name="Office">
      <a:fillStyleLst>
        <a:solidFill>
          <a:schemeClr val="bg1">
            <a:alpha val="0"/>
          </a:schemeClr>
        </a:solidFill>
        <a:gradFill/>
        <a:gradFill/>
      </a:fillStyleLst>
      <a:lnStyleLst>
        <a:ln/>
        <a:ln/>
        <a:ln/>
      </a:lnStyleLst>
      <a:effectStyleLst>
        <a:effectStyle>
          <a:effectLst/>
        </a:effectStyle>
        <a:effectStyle>
          <a:effectLst/>
        </a:effectStyle>
        <a:effectStyle>
          <a:effectLst/>
          <a:scene3d>
            <a:camera prst="orthographicFront"/>
            <a:lightRig rig="threePt" dir="t"/>
          </a:scene3d>
        </a:effectStyle>
      </a:effectStyleLst>
      <a:bgFillStyleLst>
        <a:solidFill>
          <a:schemeClr val="bg1">
            <a:alpha val="0"/>
          </a:schemeClr>
        </a:solidFill>
        <a:gradFill/>
        <a:gradFill/>
      </a:bgFillStyleLst>
    </a:fmtScheme>
  </a:themeElements>
  <a:objectDefaults/>
  <a:extraClrScheme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Arab" typeface="Arial"/>
      </a:majorFont>
      <a:minorFont>
        <a:latin typeface="Calibri"/>
        <a:ea typeface=""/>
        <a:cs typeface=""/>
        <a:font script="Arab" typeface="Arial"/>
      </a:minorFont>
    </a:fontScheme>
    <a:fmtScheme name="Office">
      <a:fillStyleLst>
        <a:solidFill>
          <a:schemeClr val="bg1">
            <a:alpha val="0"/>
          </a:schemeClr>
        </a:solidFill>
        <a:gradFill/>
        <a:gradFill/>
      </a:fillStyleLst>
      <a:lnStyleLst>
        <a:ln/>
        <a:ln/>
        <a:ln/>
      </a:lnStyleLst>
      <a:effectStyleLst>
        <a:effectStyle>
          <a:effectLst/>
        </a:effectStyle>
        <a:effectStyle>
          <a:effectLst/>
        </a:effectStyle>
        <a:effectStyle>
          <a:effectLst/>
          <a:scene3d>
            <a:camera prst="orthographicFront"/>
            <a:lightRig rig="threePt" dir="t"/>
          </a:scene3d>
        </a:effectStyle>
      </a:effectStyleLst>
      <a:bgFillStyleLst>
        <a:solidFill>
          <a:schemeClr val="bg1">
            <a:alpha val="0"/>
          </a:schemeClr>
        </a:solidFill>
        <a:gradFill/>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dstltemplatev18</Template>
  <TotalTime>4680</TotalTime>
  <Words>1787</Words>
  <Application>Microsoft Macintosh PowerPoint</Application>
  <PresentationFormat>Custom</PresentationFormat>
  <Paragraphs>259</Paragraphs>
  <Slides>28</Slides>
  <Notes>5</Notes>
  <HiddenSlides>0</HiddenSlides>
  <MMClips>0</MMClips>
  <ScaleCrop>false</ScaleCrop>
  <HeadingPairs>
    <vt:vector size="6" baseType="variant">
      <vt:variant>
        <vt:lpstr>Fonts Used</vt:lpstr>
      </vt:variant>
      <vt:variant>
        <vt:i4>6</vt:i4>
      </vt:variant>
      <vt:variant>
        <vt:lpstr>Theme</vt:lpstr>
      </vt:variant>
      <vt:variant>
        <vt:i4>5</vt:i4>
      </vt:variant>
      <vt:variant>
        <vt:lpstr>Slide Titles</vt:lpstr>
      </vt:variant>
      <vt:variant>
        <vt:i4>28</vt:i4>
      </vt:variant>
    </vt:vector>
  </HeadingPairs>
  <TitlesOfParts>
    <vt:vector size="39" baseType="lpstr">
      <vt:lpstr>Agency FB</vt:lpstr>
      <vt:lpstr>Arial</vt:lpstr>
      <vt:lpstr>Arial Narrow</vt:lpstr>
      <vt:lpstr>Calibri</vt:lpstr>
      <vt:lpstr>Courier New</vt:lpstr>
      <vt:lpstr>Symbol</vt:lpstr>
      <vt:lpstr>dstltemplatev18</vt:lpstr>
      <vt:lpstr>Office Theme</vt:lpstr>
      <vt:lpstr>1_Office Theme</vt:lpstr>
      <vt:lpstr>2_Office Theme</vt:lpstr>
      <vt:lpstr>3_Office Theme</vt:lpstr>
      <vt:lpstr>PowerPoint Presentation</vt:lpstr>
      <vt:lpstr>Our Role</vt:lpstr>
      <vt:lpstr>PowerPoint Presentation</vt:lpstr>
      <vt:lpstr>Our 9 priority science and technology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Disease Forecasting</vt:lpstr>
      <vt:lpstr>Aims</vt:lpstr>
      <vt:lpstr>Vision</vt:lpstr>
      <vt:lpstr>System  Structure</vt:lpstr>
      <vt:lpstr>Prototype  Visualisation Methodology</vt:lpstr>
      <vt:lpstr>Integration and  System Framework Demonstrator</vt:lpstr>
      <vt:lpstr>Workshop  Objective</vt:lpstr>
      <vt:lpstr>Working Groups</vt:lpstr>
      <vt:lpstr>Outputs</vt:lpstr>
      <vt:lpstr>PowerPoint Presentation</vt:lpstr>
    </vt:vector>
  </TitlesOfParts>
  <Company>Dstl</Company>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Bowman Veronica</dc:creator>
  <cp:lastModifiedBy>Matt Butchers</cp:lastModifiedBy>
  <cp:revision>22</cp:revision>
  <dcterms:created xsi:type="dcterms:W3CDTF">2018-05-02T14:33:03Z</dcterms:created>
  <dcterms:modified xsi:type="dcterms:W3CDTF">2018-05-20T14:29:44Z</dcterms:modified>
</cp:coreProperties>
</file>